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12"/>
  </p:notesMasterIdLst>
  <p:sldIdLst>
    <p:sldId id="256" r:id="rId2"/>
    <p:sldId id="262" r:id="rId3"/>
    <p:sldId id="265" r:id="rId4"/>
    <p:sldId id="266" r:id="rId5"/>
    <p:sldId id="267" r:id="rId6"/>
    <p:sldId id="268" r:id="rId7"/>
    <p:sldId id="264" r:id="rId8"/>
    <p:sldId id="269" r:id="rId9"/>
    <p:sldId id="270" r:id="rId10"/>
    <p:sldId id="271" r:id="rId11"/>
  </p:sldIdLst>
  <p:sldSz cx="12192000" cy="6858000"/>
  <p:notesSz cx="6858000" cy="9144000"/>
  <p:embeddedFontLst>
    <p:embeddedFont>
      <p:font typeface="Calibri" panose="020F0502020204030204" pitchFamily="34" charset="0"/>
      <p:regular r:id="rId13"/>
      <p:bold r:id="rId14"/>
      <p:italic r:id="rId15"/>
      <p:boldItalic r:id="rId16"/>
    </p:embeddedFont>
    <p:embeddedFont>
      <p:font typeface="Calibri Light" panose="020F0302020204030204" pitchFamily="34" charset="0"/>
      <p:regular r:id="rId17"/>
      <p:italic r:id="rId18"/>
    </p:embeddedFont>
    <p:embeddedFont>
      <p:font typeface="Couture" panose="020B0604020202020204" charset="0"/>
      <p:bold r:id="rId19"/>
      <p:boldItalic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Başlıksız Bölüm" id="{35BDAF45-6F98-421F-82D3-390032D2EB53}">
          <p14:sldIdLst>
            <p14:sldId id="256"/>
            <p14:sldId id="262"/>
            <p14:sldId id="265"/>
            <p14:sldId id="266"/>
            <p14:sldId id="267"/>
            <p14:sldId id="268"/>
            <p14:sldId id="264"/>
            <p14:sldId id="269"/>
            <p14:sldId id="270"/>
            <p14:sldId id="27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35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5407" autoAdjust="0"/>
  </p:normalViewPr>
  <p:slideViewPr>
    <p:cSldViewPr snapToGrid="0">
      <p:cViewPr>
        <p:scale>
          <a:sx n="75" d="100"/>
          <a:sy n="75" d="100"/>
        </p:scale>
        <p:origin x="1434" y="726"/>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st Bilgi Yer Tutucusu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Veri Yer Tutucusu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627DA9D-2F8A-443A-A78C-745E29CC07C2}" type="datetimeFigureOut">
              <a:rPr lang="en-US" smtClean="0"/>
              <a:t>09-Oct-23</a:t>
            </a:fld>
            <a:endParaRPr lang="en-US"/>
          </a:p>
        </p:txBody>
      </p:sp>
      <p:sp>
        <p:nvSpPr>
          <p:cNvPr id="4" name="Slayt Resmi Yer Tutucus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 Yer Tutucusu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a:p>
        </p:txBody>
      </p:sp>
      <p:sp>
        <p:nvSpPr>
          <p:cNvPr id="6" name="Alt Bilgi Yer Tutucusu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ayt Numarası Yer Tutucus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6EA5CEE-D9C3-4432-8AD5-5577EBDF4788}" type="slidenum">
              <a:rPr lang="en-US" smtClean="0"/>
              <a:t>‹#›</a:t>
            </a:fld>
            <a:endParaRPr lang="en-US"/>
          </a:p>
        </p:txBody>
      </p:sp>
    </p:spTree>
    <p:extLst>
      <p:ext uri="{BB962C8B-B14F-4D97-AF65-F5344CB8AC3E}">
        <p14:creationId xmlns:p14="http://schemas.microsoft.com/office/powerpoint/2010/main" val="12113093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en-US" b="0" i="0" dirty="0">
                <a:solidFill>
                  <a:srgbClr val="374151"/>
                </a:solidFill>
                <a:effectLst/>
                <a:latin typeface="Couture" panose="020B0604020202020204" charset="0"/>
              </a:rPr>
              <a:t>"Hello everyone, my name is [Name] and we are here to present our project. We're using machine learning techniques to predict credit scores for bank customers, by using their historical financial information. By doing so, we aim to provide a solution that will enable banks to make more informed lending decisions, while accurately measuring credit risk. Our goal is to build a credit score prediction model with bank customer data, which will ultimately help banks assess the creditworthiness of their customers with greater accuracy."</a:t>
            </a:r>
            <a:endParaRPr lang="en-US" dirty="0">
              <a:latin typeface="Couture" panose="020B0604020202020204" charset="0"/>
            </a:endParaRPr>
          </a:p>
        </p:txBody>
      </p:sp>
      <p:sp>
        <p:nvSpPr>
          <p:cNvPr id="4" name="Slayt Numarası Yer Tutucusu 3"/>
          <p:cNvSpPr>
            <a:spLocks noGrp="1"/>
          </p:cNvSpPr>
          <p:nvPr>
            <p:ph type="sldNum" sz="quarter" idx="5"/>
          </p:nvPr>
        </p:nvSpPr>
        <p:spPr/>
        <p:txBody>
          <a:bodyPr/>
          <a:lstStyle/>
          <a:p>
            <a:fld id="{D6EA5CEE-D9C3-4432-8AD5-5577EBDF4788}" type="slidenum">
              <a:rPr lang="en-US" smtClean="0"/>
              <a:t>3</a:t>
            </a:fld>
            <a:endParaRPr lang="en-US"/>
          </a:p>
        </p:txBody>
      </p:sp>
    </p:spTree>
    <p:extLst>
      <p:ext uri="{BB962C8B-B14F-4D97-AF65-F5344CB8AC3E}">
        <p14:creationId xmlns:p14="http://schemas.microsoft.com/office/powerpoint/2010/main" val="6803031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en-US" b="0" i="0" dirty="0">
                <a:solidFill>
                  <a:srgbClr val="374151"/>
                </a:solidFill>
                <a:effectLst/>
                <a:latin typeface="Couture" panose="020B0604020202020204" charset="0"/>
              </a:rPr>
              <a:t>As you can see in the chart, we have some missing values, as well as outliers, in our dataset. Additionally, we found that some columns had redundant information, such as 'Monthly Salary' and 'Annual Salary', which required us to perform further data cleaning."</a:t>
            </a:r>
            <a:endParaRPr lang="en-US" dirty="0">
              <a:latin typeface="Couture" panose="020B0604020202020204" charset="0"/>
            </a:endParaRPr>
          </a:p>
        </p:txBody>
      </p:sp>
      <p:sp>
        <p:nvSpPr>
          <p:cNvPr id="4" name="Slayt Numarası Yer Tutucusu 3"/>
          <p:cNvSpPr>
            <a:spLocks noGrp="1"/>
          </p:cNvSpPr>
          <p:nvPr>
            <p:ph type="sldNum" sz="quarter" idx="5"/>
          </p:nvPr>
        </p:nvSpPr>
        <p:spPr/>
        <p:txBody>
          <a:bodyPr/>
          <a:lstStyle/>
          <a:p>
            <a:fld id="{D6EA5CEE-D9C3-4432-8AD5-5577EBDF4788}" type="slidenum">
              <a:rPr lang="en-US" smtClean="0"/>
              <a:t>4</a:t>
            </a:fld>
            <a:endParaRPr lang="en-US"/>
          </a:p>
        </p:txBody>
      </p:sp>
    </p:spTree>
    <p:extLst>
      <p:ext uri="{BB962C8B-B14F-4D97-AF65-F5344CB8AC3E}">
        <p14:creationId xmlns:p14="http://schemas.microsoft.com/office/powerpoint/2010/main" val="38379002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en-US" dirty="0"/>
          </a:p>
        </p:txBody>
      </p:sp>
      <p:sp>
        <p:nvSpPr>
          <p:cNvPr id="4" name="Slayt Numarası Yer Tutucusu 3"/>
          <p:cNvSpPr>
            <a:spLocks noGrp="1"/>
          </p:cNvSpPr>
          <p:nvPr>
            <p:ph type="sldNum" sz="quarter" idx="5"/>
          </p:nvPr>
        </p:nvSpPr>
        <p:spPr/>
        <p:txBody>
          <a:bodyPr/>
          <a:lstStyle/>
          <a:p>
            <a:fld id="{D6EA5CEE-D9C3-4432-8AD5-5577EBDF4788}" type="slidenum">
              <a:rPr lang="en-US" smtClean="0"/>
              <a:t>5</a:t>
            </a:fld>
            <a:endParaRPr lang="en-US"/>
          </a:p>
        </p:txBody>
      </p:sp>
    </p:spTree>
    <p:extLst>
      <p:ext uri="{BB962C8B-B14F-4D97-AF65-F5344CB8AC3E}">
        <p14:creationId xmlns:p14="http://schemas.microsoft.com/office/powerpoint/2010/main" val="28424290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en-US" dirty="0"/>
          </a:p>
        </p:txBody>
      </p:sp>
      <p:sp>
        <p:nvSpPr>
          <p:cNvPr id="4" name="Slayt Numarası Yer Tutucusu 3"/>
          <p:cNvSpPr>
            <a:spLocks noGrp="1"/>
          </p:cNvSpPr>
          <p:nvPr>
            <p:ph type="sldNum" sz="quarter" idx="5"/>
          </p:nvPr>
        </p:nvSpPr>
        <p:spPr/>
        <p:txBody>
          <a:bodyPr/>
          <a:lstStyle/>
          <a:p>
            <a:fld id="{D6EA5CEE-D9C3-4432-8AD5-5577EBDF4788}" type="slidenum">
              <a:rPr lang="en-US" smtClean="0"/>
              <a:t>9</a:t>
            </a:fld>
            <a:endParaRPr lang="en-US"/>
          </a:p>
        </p:txBody>
      </p:sp>
    </p:spTree>
    <p:extLst>
      <p:ext uri="{BB962C8B-B14F-4D97-AF65-F5344CB8AC3E}">
        <p14:creationId xmlns:p14="http://schemas.microsoft.com/office/powerpoint/2010/main" val="4940621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en-US" dirty="0"/>
          </a:p>
        </p:txBody>
      </p:sp>
      <p:sp>
        <p:nvSpPr>
          <p:cNvPr id="4" name="Slayt Numarası Yer Tutucusu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6EA5CEE-D9C3-4432-8AD5-5577EBDF47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080142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5AC19B-FC70-F67F-CBFB-91DF50D152C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E07775B-1FF2-2201-F627-31F30A34C12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C4E31AE-E084-AC0B-CF81-26408B998D99}"/>
              </a:ext>
            </a:extLst>
          </p:cNvPr>
          <p:cNvSpPr>
            <a:spLocks noGrp="1"/>
          </p:cNvSpPr>
          <p:nvPr>
            <p:ph type="dt" sz="half" idx="10"/>
          </p:nvPr>
        </p:nvSpPr>
        <p:spPr/>
        <p:txBody>
          <a:bodyPr/>
          <a:lstStyle/>
          <a:p>
            <a:fld id="{377DCD27-1E4C-4705-94BD-3E9712560FE1}" type="datetimeFigureOut">
              <a:rPr lang="en-US" smtClean="0"/>
              <a:t>09-Oct-23</a:t>
            </a:fld>
            <a:endParaRPr lang="en-US"/>
          </a:p>
        </p:txBody>
      </p:sp>
      <p:sp>
        <p:nvSpPr>
          <p:cNvPr id="5" name="Footer Placeholder 4">
            <a:extLst>
              <a:ext uri="{FF2B5EF4-FFF2-40B4-BE49-F238E27FC236}">
                <a16:creationId xmlns:a16="http://schemas.microsoft.com/office/drawing/2014/main" id="{FF4A6D16-3104-CC5C-23FE-E851751B664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C4C037E-419D-00C2-F789-16E6925D560A}"/>
              </a:ext>
            </a:extLst>
          </p:cNvPr>
          <p:cNvSpPr>
            <a:spLocks noGrp="1"/>
          </p:cNvSpPr>
          <p:nvPr>
            <p:ph type="sldNum" sz="quarter" idx="12"/>
          </p:nvPr>
        </p:nvSpPr>
        <p:spPr/>
        <p:txBody>
          <a:bodyPr/>
          <a:lstStyle/>
          <a:p>
            <a:fld id="{61737461-A2B8-47CE-BBE0-4CBC08485105}" type="slidenum">
              <a:rPr lang="en-US" smtClean="0"/>
              <a:t>‹#›</a:t>
            </a:fld>
            <a:endParaRPr lang="en-US"/>
          </a:p>
        </p:txBody>
      </p:sp>
    </p:spTree>
    <p:extLst>
      <p:ext uri="{BB962C8B-B14F-4D97-AF65-F5344CB8AC3E}">
        <p14:creationId xmlns:p14="http://schemas.microsoft.com/office/powerpoint/2010/main" val="8589941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7C6EC3-0D9D-8D2A-7541-086D581E1AB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14C9A2E-BBD3-52E5-6111-013A82FE8FB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5DCCF9-95AF-DF69-113D-7D6AC271FA60}"/>
              </a:ext>
            </a:extLst>
          </p:cNvPr>
          <p:cNvSpPr>
            <a:spLocks noGrp="1"/>
          </p:cNvSpPr>
          <p:nvPr>
            <p:ph type="dt" sz="half" idx="10"/>
          </p:nvPr>
        </p:nvSpPr>
        <p:spPr/>
        <p:txBody>
          <a:bodyPr/>
          <a:lstStyle/>
          <a:p>
            <a:fld id="{377DCD27-1E4C-4705-94BD-3E9712560FE1}" type="datetimeFigureOut">
              <a:rPr lang="en-US" smtClean="0"/>
              <a:t>09-Oct-23</a:t>
            </a:fld>
            <a:endParaRPr lang="en-US"/>
          </a:p>
        </p:txBody>
      </p:sp>
      <p:sp>
        <p:nvSpPr>
          <p:cNvPr id="5" name="Footer Placeholder 4">
            <a:extLst>
              <a:ext uri="{FF2B5EF4-FFF2-40B4-BE49-F238E27FC236}">
                <a16:creationId xmlns:a16="http://schemas.microsoft.com/office/drawing/2014/main" id="{E78C6129-933A-A977-98B9-63C6B0CB124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01BE87E-4BA9-62AF-CB87-B53EDAB4D50C}"/>
              </a:ext>
            </a:extLst>
          </p:cNvPr>
          <p:cNvSpPr>
            <a:spLocks noGrp="1"/>
          </p:cNvSpPr>
          <p:nvPr>
            <p:ph type="sldNum" sz="quarter" idx="12"/>
          </p:nvPr>
        </p:nvSpPr>
        <p:spPr/>
        <p:txBody>
          <a:bodyPr/>
          <a:lstStyle/>
          <a:p>
            <a:fld id="{61737461-A2B8-47CE-BBE0-4CBC08485105}" type="slidenum">
              <a:rPr lang="en-US" smtClean="0"/>
              <a:t>‹#›</a:t>
            </a:fld>
            <a:endParaRPr lang="en-US"/>
          </a:p>
        </p:txBody>
      </p:sp>
    </p:spTree>
    <p:extLst>
      <p:ext uri="{BB962C8B-B14F-4D97-AF65-F5344CB8AC3E}">
        <p14:creationId xmlns:p14="http://schemas.microsoft.com/office/powerpoint/2010/main" val="38067628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3CB30C0-C235-5A39-1803-28E9A908CF5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7A9D7FF-BA3D-B368-E39D-9F76154E631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3CB3863-6933-32D4-569D-45C377798620}"/>
              </a:ext>
            </a:extLst>
          </p:cNvPr>
          <p:cNvSpPr>
            <a:spLocks noGrp="1"/>
          </p:cNvSpPr>
          <p:nvPr>
            <p:ph type="dt" sz="half" idx="10"/>
          </p:nvPr>
        </p:nvSpPr>
        <p:spPr/>
        <p:txBody>
          <a:bodyPr/>
          <a:lstStyle/>
          <a:p>
            <a:fld id="{377DCD27-1E4C-4705-94BD-3E9712560FE1}" type="datetimeFigureOut">
              <a:rPr lang="en-US" smtClean="0"/>
              <a:t>09-Oct-23</a:t>
            </a:fld>
            <a:endParaRPr lang="en-US"/>
          </a:p>
        </p:txBody>
      </p:sp>
      <p:sp>
        <p:nvSpPr>
          <p:cNvPr id="5" name="Footer Placeholder 4">
            <a:extLst>
              <a:ext uri="{FF2B5EF4-FFF2-40B4-BE49-F238E27FC236}">
                <a16:creationId xmlns:a16="http://schemas.microsoft.com/office/drawing/2014/main" id="{C035FDD7-B803-4F2E-D613-1ACBB9EC688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294D153-D40E-1EB2-79CD-FBEA02366C79}"/>
              </a:ext>
            </a:extLst>
          </p:cNvPr>
          <p:cNvSpPr>
            <a:spLocks noGrp="1"/>
          </p:cNvSpPr>
          <p:nvPr>
            <p:ph type="sldNum" sz="quarter" idx="12"/>
          </p:nvPr>
        </p:nvSpPr>
        <p:spPr/>
        <p:txBody>
          <a:bodyPr/>
          <a:lstStyle/>
          <a:p>
            <a:fld id="{61737461-A2B8-47CE-BBE0-4CBC08485105}" type="slidenum">
              <a:rPr lang="en-US" smtClean="0"/>
              <a:t>‹#›</a:t>
            </a:fld>
            <a:endParaRPr lang="en-US"/>
          </a:p>
        </p:txBody>
      </p:sp>
    </p:spTree>
    <p:extLst>
      <p:ext uri="{BB962C8B-B14F-4D97-AF65-F5344CB8AC3E}">
        <p14:creationId xmlns:p14="http://schemas.microsoft.com/office/powerpoint/2010/main" val="7111208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739227-1994-0E33-E5ED-64FE90AE17F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F288956-82F3-528B-F28A-8A83C701E9B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446FC94-A1B5-9FB9-56D9-D01BCF46B4E7}"/>
              </a:ext>
            </a:extLst>
          </p:cNvPr>
          <p:cNvSpPr>
            <a:spLocks noGrp="1"/>
          </p:cNvSpPr>
          <p:nvPr>
            <p:ph type="dt" sz="half" idx="10"/>
          </p:nvPr>
        </p:nvSpPr>
        <p:spPr/>
        <p:txBody>
          <a:bodyPr/>
          <a:lstStyle/>
          <a:p>
            <a:fld id="{377DCD27-1E4C-4705-94BD-3E9712560FE1}" type="datetimeFigureOut">
              <a:rPr lang="en-US" smtClean="0"/>
              <a:t>09-Oct-23</a:t>
            </a:fld>
            <a:endParaRPr lang="en-US"/>
          </a:p>
        </p:txBody>
      </p:sp>
      <p:sp>
        <p:nvSpPr>
          <p:cNvPr id="5" name="Footer Placeholder 4">
            <a:extLst>
              <a:ext uri="{FF2B5EF4-FFF2-40B4-BE49-F238E27FC236}">
                <a16:creationId xmlns:a16="http://schemas.microsoft.com/office/drawing/2014/main" id="{11336FE3-02C3-87D9-E2F6-BF20ECED7A1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CB4EDCF-451E-49B5-3FF4-2B2B0CEE1680}"/>
              </a:ext>
            </a:extLst>
          </p:cNvPr>
          <p:cNvSpPr>
            <a:spLocks noGrp="1"/>
          </p:cNvSpPr>
          <p:nvPr>
            <p:ph type="sldNum" sz="quarter" idx="12"/>
          </p:nvPr>
        </p:nvSpPr>
        <p:spPr/>
        <p:txBody>
          <a:bodyPr/>
          <a:lstStyle/>
          <a:p>
            <a:fld id="{61737461-A2B8-47CE-BBE0-4CBC08485105}" type="slidenum">
              <a:rPr lang="en-US" smtClean="0"/>
              <a:t>‹#›</a:t>
            </a:fld>
            <a:endParaRPr lang="en-US"/>
          </a:p>
        </p:txBody>
      </p:sp>
    </p:spTree>
    <p:extLst>
      <p:ext uri="{BB962C8B-B14F-4D97-AF65-F5344CB8AC3E}">
        <p14:creationId xmlns:p14="http://schemas.microsoft.com/office/powerpoint/2010/main" val="33424302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4239C7-AE87-6426-BF8F-056B7D67534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B207305-1326-1812-2524-F5FADADA849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CAE7089-5E60-D36C-A62A-697B9B0209A9}"/>
              </a:ext>
            </a:extLst>
          </p:cNvPr>
          <p:cNvSpPr>
            <a:spLocks noGrp="1"/>
          </p:cNvSpPr>
          <p:nvPr>
            <p:ph type="dt" sz="half" idx="10"/>
          </p:nvPr>
        </p:nvSpPr>
        <p:spPr/>
        <p:txBody>
          <a:bodyPr/>
          <a:lstStyle/>
          <a:p>
            <a:fld id="{377DCD27-1E4C-4705-94BD-3E9712560FE1}" type="datetimeFigureOut">
              <a:rPr lang="en-US" smtClean="0"/>
              <a:t>09-Oct-23</a:t>
            </a:fld>
            <a:endParaRPr lang="en-US"/>
          </a:p>
        </p:txBody>
      </p:sp>
      <p:sp>
        <p:nvSpPr>
          <p:cNvPr id="5" name="Footer Placeholder 4">
            <a:extLst>
              <a:ext uri="{FF2B5EF4-FFF2-40B4-BE49-F238E27FC236}">
                <a16:creationId xmlns:a16="http://schemas.microsoft.com/office/drawing/2014/main" id="{F1AC8E41-27F2-31C9-4F4C-64B1CA12B33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8C41516-8F5A-1F85-8C76-4710B23EE3EA}"/>
              </a:ext>
            </a:extLst>
          </p:cNvPr>
          <p:cNvSpPr>
            <a:spLocks noGrp="1"/>
          </p:cNvSpPr>
          <p:nvPr>
            <p:ph type="sldNum" sz="quarter" idx="12"/>
          </p:nvPr>
        </p:nvSpPr>
        <p:spPr/>
        <p:txBody>
          <a:bodyPr/>
          <a:lstStyle/>
          <a:p>
            <a:fld id="{61737461-A2B8-47CE-BBE0-4CBC08485105}" type="slidenum">
              <a:rPr lang="en-US" smtClean="0"/>
              <a:t>‹#›</a:t>
            </a:fld>
            <a:endParaRPr lang="en-US"/>
          </a:p>
        </p:txBody>
      </p:sp>
    </p:spTree>
    <p:extLst>
      <p:ext uri="{BB962C8B-B14F-4D97-AF65-F5344CB8AC3E}">
        <p14:creationId xmlns:p14="http://schemas.microsoft.com/office/powerpoint/2010/main" val="10653264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7667B8-985B-6B6B-B84B-4D796E45CA9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D242DF7-7C1F-6D1B-ED20-70D1EADA885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98794B3-84AD-F7E4-845A-D31A9F94DBF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79D84BA-2F96-C4DD-CDF6-71CA07046952}"/>
              </a:ext>
            </a:extLst>
          </p:cNvPr>
          <p:cNvSpPr>
            <a:spLocks noGrp="1"/>
          </p:cNvSpPr>
          <p:nvPr>
            <p:ph type="dt" sz="half" idx="10"/>
          </p:nvPr>
        </p:nvSpPr>
        <p:spPr/>
        <p:txBody>
          <a:bodyPr/>
          <a:lstStyle/>
          <a:p>
            <a:fld id="{377DCD27-1E4C-4705-94BD-3E9712560FE1}" type="datetimeFigureOut">
              <a:rPr lang="en-US" smtClean="0"/>
              <a:t>09-Oct-23</a:t>
            </a:fld>
            <a:endParaRPr lang="en-US"/>
          </a:p>
        </p:txBody>
      </p:sp>
      <p:sp>
        <p:nvSpPr>
          <p:cNvPr id="6" name="Footer Placeholder 5">
            <a:extLst>
              <a:ext uri="{FF2B5EF4-FFF2-40B4-BE49-F238E27FC236}">
                <a16:creationId xmlns:a16="http://schemas.microsoft.com/office/drawing/2014/main" id="{5375EE5E-A026-C1FA-31F2-EF11A4E51E7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D195751-C553-5238-8BDA-C082886915D0}"/>
              </a:ext>
            </a:extLst>
          </p:cNvPr>
          <p:cNvSpPr>
            <a:spLocks noGrp="1"/>
          </p:cNvSpPr>
          <p:nvPr>
            <p:ph type="sldNum" sz="quarter" idx="12"/>
          </p:nvPr>
        </p:nvSpPr>
        <p:spPr/>
        <p:txBody>
          <a:bodyPr/>
          <a:lstStyle/>
          <a:p>
            <a:fld id="{61737461-A2B8-47CE-BBE0-4CBC08485105}" type="slidenum">
              <a:rPr lang="en-US" smtClean="0"/>
              <a:t>‹#›</a:t>
            </a:fld>
            <a:endParaRPr lang="en-US"/>
          </a:p>
        </p:txBody>
      </p:sp>
    </p:spTree>
    <p:extLst>
      <p:ext uri="{BB962C8B-B14F-4D97-AF65-F5344CB8AC3E}">
        <p14:creationId xmlns:p14="http://schemas.microsoft.com/office/powerpoint/2010/main" val="33725395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B19BB2-6D06-79E1-5B7D-10C9F601CA0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D1192C6-72DE-C6D7-5089-7CE2AF4E834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EC42D78-BD57-8CCA-47AE-A6A488E886E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C86358F-BEB5-6219-4504-99D99ADE373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BE7FF68-01EB-58F3-5801-5C8EE1419B1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14EE705-42C7-6B4B-253C-F7A33AE6AE65}"/>
              </a:ext>
            </a:extLst>
          </p:cNvPr>
          <p:cNvSpPr>
            <a:spLocks noGrp="1"/>
          </p:cNvSpPr>
          <p:nvPr>
            <p:ph type="dt" sz="half" idx="10"/>
          </p:nvPr>
        </p:nvSpPr>
        <p:spPr/>
        <p:txBody>
          <a:bodyPr/>
          <a:lstStyle/>
          <a:p>
            <a:fld id="{377DCD27-1E4C-4705-94BD-3E9712560FE1}" type="datetimeFigureOut">
              <a:rPr lang="en-US" smtClean="0"/>
              <a:t>09-Oct-23</a:t>
            </a:fld>
            <a:endParaRPr lang="en-US"/>
          </a:p>
        </p:txBody>
      </p:sp>
      <p:sp>
        <p:nvSpPr>
          <p:cNvPr id="8" name="Footer Placeholder 7">
            <a:extLst>
              <a:ext uri="{FF2B5EF4-FFF2-40B4-BE49-F238E27FC236}">
                <a16:creationId xmlns:a16="http://schemas.microsoft.com/office/drawing/2014/main" id="{9761895B-E64B-FEF7-8B8E-516313BEDAB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56B37D7-C06C-7C1D-54EA-D3326F6667ED}"/>
              </a:ext>
            </a:extLst>
          </p:cNvPr>
          <p:cNvSpPr>
            <a:spLocks noGrp="1"/>
          </p:cNvSpPr>
          <p:nvPr>
            <p:ph type="sldNum" sz="quarter" idx="12"/>
          </p:nvPr>
        </p:nvSpPr>
        <p:spPr/>
        <p:txBody>
          <a:bodyPr/>
          <a:lstStyle/>
          <a:p>
            <a:fld id="{61737461-A2B8-47CE-BBE0-4CBC08485105}" type="slidenum">
              <a:rPr lang="en-US" smtClean="0"/>
              <a:t>‹#›</a:t>
            </a:fld>
            <a:endParaRPr lang="en-US"/>
          </a:p>
        </p:txBody>
      </p:sp>
    </p:spTree>
    <p:extLst>
      <p:ext uri="{BB962C8B-B14F-4D97-AF65-F5344CB8AC3E}">
        <p14:creationId xmlns:p14="http://schemas.microsoft.com/office/powerpoint/2010/main" val="4080900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CCC1ED-0689-E107-951F-8EE7BD808ED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615FE72-B0B9-FC16-9D5D-F7F8BE6EA43F}"/>
              </a:ext>
            </a:extLst>
          </p:cNvPr>
          <p:cNvSpPr>
            <a:spLocks noGrp="1"/>
          </p:cNvSpPr>
          <p:nvPr>
            <p:ph type="dt" sz="half" idx="10"/>
          </p:nvPr>
        </p:nvSpPr>
        <p:spPr/>
        <p:txBody>
          <a:bodyPr/>
          <a:lstStyle/>
          <a:p>
            <a:fld id="{377DCD27-1E4C-4705-94BD-3E9712560FE1}" type="datetimeFigureOut">
              <a:rPr lang="en-US" smtClean="0"/>
              <a:t>09-Oct-23</a:t>
            </a:fld>
            <a:endParaRPr lang="en-US"/>
          </a:p>
        </p:txBody>
      </p:sp>
      <p:sp>
        <p:nvSpPr>
          <p:cNvPr id="4" name="Footer Placeholder 3">
            <a:extLst>
              <a:ext uri="{FF2B5EF4-FFF2-40B4-BE49-F238E27FC236}">
                <a16:creationId xmlns:a16="http://schemas.microsoft.com/office/drawing/2014/main" id="{6F00A0DC-6911-B856-60C5-2864A275D92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8A154CB-B508-7E18-BCCE-58DA6A8B9CCA}"/>
              </a:ext>
            </a:extLst>
          </p:cNvPr>
          <p:cNvSpPr>
            <a:spLocks noGrp="1"/>
          </p:cNvSpPr>
          <p:nvPr>
            <p:ph type="sldNum" sz="quarter" idx="12"/>
          </p:nvPr>
        </p:nvSpPr>
        <p:spPr/>
        <p:txBody>
          <a:bodyPr/>
          <a:lstStyle/>
          <a:p>
            <a:fld id="{61737461-A2B8-47CE-BBE0-4CBC08485105}" type="slidenum">
              <a:rPr lang="en-US" smtClean="0"/>
              <a:t>‹#›</a:t>
            </a:fld>
            <a:endParaRPr lang="en-US"/>
          </a:p>
        </p:txBody>
      </p:sp>
    </p:spTree>
    <p:extLst>
      <p:ext uri="{BB962C8B-B14F-4D97-AF65-F5344CB8AC3E}">
        <p14:creationId xmlns:p14="http://schemas.microsoft.com/office/powerpoint/2010/main" val="15909933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E77049A-A695-BC4D-62BA-BF9B637C2EC6}"/>
              </a:ext>
            </a:extLst>
          </p:cNvPr>
          <p:cNvSpPr>
            <a:spLocks noGrp="1"/>
          </p:cNvSpPr>
          <p:nvPr>
            <p:ph type="dt" sz="half" idx="10"/>
          </p:nvPr>
        </p:nvSpPr>
        <p:spPr/>
        <p:txBody>
          <a:bodyPr/>
          <a:lstStyle/>
          <a:p>
            <a:fld id="{377DCD27-1E4C-4705-94BD-3E9712560FE1}" type="datetimeFigureOut">
              <a:rPr lang="en-US" smtClean="0"/>
              <a:t>09-Oct-23</a:t>
            </a:fld>
            <a:endParaRPr lang="en-US"/>
          </a:p>
        </p:txBody>
      </p:sp>
      <p:sp>
        <p:nvSpPr>
          <p:cNvPr id="3" name="Footer Placeholder 2">
            <a:extLst>
              <a:ext uri="{FF2B5EF4-FFF2-40B4-BE49-F238E27FC236}">
                <a16:creationId xmlns:a16="http://schemas.microsoft.com/office/drawing/2014/main" id="{972F78CA-5077-1777-FF83-5570D739774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5A96BB1-A85D-77B6-9FE6-AB3D67ACC638}"/>
              </a:ext>
            </a:extLst>
          </p:cNvPr>
          <p:cNvSpPr>
            <a:spLocks noGrp="1"/>
          </p:cNvSpPr>
          <p:nvPr>
            <p:ph type="sldNum" sz="quarter" idx="12"/>
          </p:nvPr>
        </p:nvSpPr>
        <p:spPr/>
        <p:txBody>
          <a:bodyPr/>
          <a:lstStyle/>
          <a:p>
            <a:fld id="{61737461-A2B8-47CE-BBE0-4CBC08485105}" type="slidenum">
              <a:rPr lang="en-US" smtClean="0"/>
              <a:t>‹#›</a:t>
            </a:fld>
            <a:endParaRPr lang="en-US"/>
          </a:p>
        </p:txBody>
      </p:sp>
    </p:spTree>
    <p:extLst>
      <p:ext uri="{BB962C8B-B14F-4D97-AF65-F5344CB8AC3E}">
        <p14:creationId xmlns:p14="http://schemas.microsoft.com/office/powerpoint/2010/main" val="10908093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D4998-3E51-F354-1E31-916B9E95E15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36FFAF1-E09A-B22B-9A94-91BAEF4676F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8C132F8-D449-6C61-594C-C4880708CC5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F4981D6-4759-DA25-F546-897B3764898D}"/>
              </a:ext>
            </a:extLst>
          </p:cNvPr>
          <p:cNvSpPr>
            <a:spLocks noGrp="1"/>
          </p:cNvSpPr>
          <p:nvPr>
            <p:ph type="dt" sz="half" idx="10"/>
          </p:nvPr>
        </p:nvSpPr>
        <p:spPr/>
        <p:txBody>
          <a:bodyPr/>
          <a:lstStyle/>
          <a:p>
            <a:fld id="{377DCD27-1E4C-4705-94BD-3E9712560FE1}" type="datetimeFigureOut">
              <a:rPr lang="en-US" smtClean="0"/>
              <a:t>09-Oct-23</a:t>
            </a:fld>
            <a:endParaRPr lang="en-US"/>
          </a:p>
        </p:txBody>
      </p:sp>
      <p:sp>
        <p:nvSpPr>
          <p:cNvPr id="6" name="Footer Placeholder 5">
            <a:extLst>
              <a:ext uri="{FF2B5EF4-FFF2-40B4-BE49-F238E27FC236}">
                <a16:creationId xmlns:a16="http://schemas.microsoft.com/office/drawing/2014/main" id="{F967BD61-F1A9-F1DF-80BE-CFF432B36F5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3664BF0-9944-1CEE-8F1B-37E7A31B0FB6}"/>
              </a:ext>
            </a:extLst>
          </p:cNvPr>
          <p:cNvSpPr>
            <a:spLocks noGrp="1"/>
          </p:cNvSpPr>
          <p:nvPr>
            <p:ph type="sldNum" sz="quarter" idx="12"/>
          </p:nvPr>
        </p:nvSpPr>
        <p:spPr/>
        <p:txBody>
          <a:bodyPr/>
          <a:lstStyle/>
          <a:p>
            <a:fld id="{61737461-A2B8-47CE-BBE0-4CBC08485105}" type="slidenum">
              <a:rPr lang="en-US" smtClean="0"/>
              <a:t>‹#›</a:t>
            </a:fld>
            <a:endParaRPr lang="en-US"/>
          </a:p>
        </p:txBody>
      </p:sp>
    </p:spTree>
    <p:extLst>
      <p:ext uri="{BB962C8B-B14F-4D97-AF65-F5344CB8AC3E}">
        <p14:creationId xmlns:p14="http://schemas.microsoft.com/office/powerpoint/2010/main" val="16866767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83A637-079E-1A1C-14AD-F22512E03A9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17FFD39-85BF-33C3-9777-A3B90C26477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BE8FB8D-75A9-FD95-210F-24C7B28EA00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234ABC7-3A6B-BAE7-639B-CD6C13BCAC13}"/>
              </a:ext>
            </a:extLst>
          </p:cNvPr>
          <p:cNvSpPr>
            <a:spLocks noGrp="1"/>
          </p:cNvSpPr>
          <p:nvPr>
            <p:ph type="dt" sz="half" idx="10"/>
          </p:nvPr>
        </p:nvSpPr>
        <p:spPr/>
        <p:txBody>
          <a:bodyPr/>
          <a:lstStyle/>
          <a:p>
            <a:fld id="{377DCD27-1E4C-4705-94BD-3E9712560FE1}" type="datetimeFigureOut">
              <a:rPr lang="en-US" smtClean="0"/>
              <a:t>09-Oct-23</a:t>
            </a:fld>
            <a:endParaRPr lang="en-US"/>
          </a:p>
        </p:txBody>
      </p:sp>
      <p:sp>
        <p:nvSpPr>
          <p:cNvPr id="6" name="Footer Placeholder 5">
            <a:extLst>
              <a:ext uri="{FF2B5EF4-FFF2-40B4-BE49-F238E27FC236}">
                <a16:creationId xmlns:a16="http://schemas.microsoft.com/office/drawing/2014/main" id="{5D37A12B-B6FC-7A01-CD24-04D6ACDF3DD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E5883C0-76EB-637B-5E15-6FB0D7DE2274}"/>
              </a:ext>
            </a:extLst>
          </p:cNvPr>
          <p:cNvSpPr>
            <a:spLocks noGrp="1"/>
          </p:cNvSpPr>
          <p:nvPr>
            <p:ph type="sldNum" sz="quarter" idx="12"/>
          </p:nvPr>
        </p:nvSpPr>
        <p:spPr/>
        <p:txBody>
          <a:bodyPr/>
          <a:lstStyle/>
          <a:p>
            <a:fld id="{61737461-A2B8-47CE-BBE0-4CBC08485105}" type="slidenum">
              <a:rPr lang="en-US" smtClean="0"/>
              <a:t>‹#›</a:t>
            </a:fld>
            <a:endParaRPr lang="en-US"/>
          </a:p>
        </p:txBody>
      </p:sp>
    </p:spTree>
    <p:extLst>
      <p:ext uri="{BB962C8B-B14F-4D97-AF65-F5344CB8AC3E}">
        <p14:creationId xmlns:p14="http://schemas.microsoft.com/office/powerpoint/2010/main" val="21089428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E3105E1-3919-0F1F-2364-E59BAD4C2A8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A8FC2FA-7EFA-4650-412C-801AACEAA74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68061B9-673C-0890-DF2B-AD60EDC871F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77DCD27-1E4C-4705-94BD-3E9712560FE1}" type="datetimeFigureOut">
              <a:rPr lang="en-US" smtClean="0"/>
              <a:t>09-Oct-23</a:t>
            </a:fld>
            <a:endParaRPr lang="en-US"/>
          </a:p>
        </p:txBody>
      </p:sp>
      <p:sp>
        <p:nvSpPr>
          <p:cNvPr id="5" name="Footer Placeholder 4">
            <a:extLst>
              <a:ext uri="{FF2B5EF4-FFF2-40B4-BE49-F238E27FC236}">
                <a16:creationId xmlns:a16="http://schemas.microsoft.com/office/drawing/2014/main" id="{E723E6B0-EDBB-AC69-60A3-5FCC6F47867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9659187-B45E-443D-133B-DFF704B1B00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1737461-A2B8-47CE-BBE0-4CBC08485105}" type="slidenum">
              <a:rPr lang="en-US" smtClean="0"/>
              <a:t>‹#›</a:t>
            </a:fld>
            <a:endParaRPr lang="en-US"/>
          </a:p>
        </p:txBody>
      </p:sp>
    </p:spTree>
    <p:extLst>
      <p:ext uri="{BB962C8B-B14F-4D97-AF65-F5344CB8AC3E}">
        <p14:creationId xmlns:p14="http://schemas.microsoft.com/office/powerpoint/2010/main" val="7381102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jpg"/><Relationship Id="rId3" Type="http://schemas.openxmlformats.org/officeDocument/2006/relationships/hyperlink" Target="https://www.bdosn.org/events/event/unveiling-the-secret-through-machine-learning" TargetMode="External"/><Relationship Id="rId7" Type="http://schemas.openxmlformats.org/officeDocument/2006/relationships/image" Target="../media/image5.jpg"/><Relationship Id="rId2"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image" Target="../media/image4.jpg"/><Relationship Id="rId11" Type="http://schemas.openxmlformats.org/officeDocument/2006/relationships/image" Target="../media/image9.svg"/><Relationship Id="rId5" Type="http://schemas.openxmlformats.org/officeDocument/2006/relationships/image" Target="../media/image3.jpg"/><Relationship Id="rId10" Type="http://schemas.openxmlformats.org/officeDocument/2006/relationships/image" Target="../media/image8.png"/><Relationship Id="rId4" Type="http://schemas.openxmlformats.org/officeDocument/2006/relationships/image" Target="../media/image2.jpeg"/><Relationship Id="rId9" Type="http://schemas.openxmlformats.org/officeDocument/2006/relationships/image" Target="../media/image7.jpg"/></Relationships>
</file>

<file path=ppt/slides/_rels/slide10.xml.rels><?xml version="1.0" encoding="UTF-8" standalone="yes"?>
<Relationships xmlns="http://schemas.openxmlformats.org/package/2006/relationships"><Relationship Id="rId8" Type="http://schemas.openxmlformats.org/officeDocument/2006/relationships/image" Target="../media/image3.jpg"/><Relationship Id="rId13" Type="http://schemas.openxmlformats.org/officeDocument/2006/relationships/image" Target="../media/image14.png"/><Relationship Id="rId3" Type="http://schemas.openxmlformats.org/officeDocument/2006/relationships/image" Target="../media/image8.png"/><Relationship Id="rId7" Type="http://schemas.openxmlformats.org/officeDocument/2006/relationships/image" Target="../media/image2.jpeg"/><Relationship Id="rId12" Type="http://schemas.openxmlformats.org/officeDocument/2006/relationships/image" Target="../media/image7.jpg"/><Relationship Id="rId2" Type="http://schemas.openxmlformats.org/officeDocument/2006/relationships/notesSlide" Target="../notesSlides/notesSlide5.xml"/><Relationship Id="rId16" Type="http://schemas.openxmlformats.org/officeDocument/2006/relationships/slide" Target="slide5.xml"/><Relationship Id="rId1" Type="http://schemas.openxmlformats.org/officeDocument/2006/relationships/slideLayout" Target="../slideLayouts/slideLayout1.xml"/><Relationship Id="rId6" Type="http://schemas.openxmlformats.org/officeDocument/2006/relationships/hyperlink" Target="https://www.bdosn.org/events/event/unveiling-the-secret-through-machine-learning" TargetMode="External"/><Relationship Id="rId11" Type="http://schemas.openxmlformats.org/officeDocument/2006/relationships/image" Target="../media/image6.jpg"/><Relationship Id="rId5" Type="http://schemas.openxmlformats.org/officeDocument/2006/relationships/image" Target="../media/image1.jpg"/><Relationship Id="rId15" Type="http://schemas.openxmlformats.org/officeDocument/2006/relationships/image" Target="../media/image16.png"/><Relationship Id="rId10" Type="http://schemas.openxmlformats.org/officeDocument/2006/relationships/image" Target="../media/image5.jpg"/><Relationship Id="rId4" Type="http://schemas.openxmlformats.org/officeDocument/2006/relationships/image" Target="../media/image9.svg"/><Relationship Id="rId9" Type="http://schemas.openxmlformats.org/officeDocument/2006/relationships/image" Target="../media/image4.jpg"/><Relationship Id="rId14" Type="http://schemas.openxmlformats.org/officeDocument/2006/relationships/image" Target="../media/image15.png"/></Relationships>
</file>

<file path=ppt/slides/_rels/slide2.xml.rels><?xml version="1.0" encoding="UTF-8" standalone="yes"?>
<Relationships xmlns="http://schemas.openxmlformats.org/package/2006/relationships"><Relationship Id="rId8" Type="http://schemas.openxmlformats.org/officeDocument/2006/relationships/hyperlink" Target="https://www.bdosn.org/events/event/unveiling-the-secret-through-machine-learning" TargetMode="External"/><Relationship Id="rId13" Type="http://schemas.openxmlformats.org/officeDocument/2006/relationships/image" Target="../media/image6.jpg"/><Relationship Id="rId3" Type="http://schemas.openxmlformats.org/officeDocument/2006/relationships/image" Target="../media/image8.png"/><Relationship Id="rId7" Type="http://schemas.openxmlformats.org/officeDocument/2006/relationships/image" Target="../media/image1.jpg"/><Relationship Id="rId12" Type="http://schemas.openxmlformats.org/officeDocument/2006/relationships/image" Target="../media/image5.jpg"/><Relationship Id="rId2" Type="http://schemas.openxmlformats.org/officeDocument/2006/relationships/image" Target="../media/image10.jpg"/><Relationship Id="rId1" Type="http://schemas.openxmlformats.org/officeDocument/2006/relationships/slideLayout" Target="../slideLayouts/slideLayout1.xml"/><Relationship Id="rId6" Type="http://schemas.openxmlformats.org/officeDocument/2006/relationships/image" Target="../media/image12.jpeg"/><Relationship Id="rId11" Type="http://schemas.openxmlformats.org/officeDocument/2006/relationships/image" Target="../media/image4.jpg"/><Relationship Id="rId5" Type="http://schemas.openxmlformats.org/officeDocument/2006/relationships/image" Target="../media/image11.jpeg"/><Relationship Id="rId15" Type="http://schemas.openxmlformats.org/officeDocument/2006/relationships/image" Target="../media/image13.jpeg"/><Relationship Id="rId10" Type="http://schemas.openxmlformats.org/officeDocument/2006/relationships/image" Target="../media/image3.jpg"/><Relationship Id="rId4" Type="http://schemas.openxmlformats.org/officeDocument/2006/relationships/image" Target="../media/image9.svg"/><Relationship Id="rId9" Type="http://schemas.openxmlformats.org/officeDocument/2006/relationships/image" Target="../media/image2.jpeg"/><Relationship Id="rId14" Type="http://schemas.openxmlformats.org/officeDocument/2006/relationships/image" Target="../media/image7.jpg"/></Relationships>
</file>

<file path=ppt/slides/_rels/slide3.xml.rels><?xml version="1.0" encoding="UTF-8" standalone="yes"?>
<Relationships xmlns="http://schemas.openxmlformats.org/package/2006/relationships"><Relationship Id="rId8" Type="http://schemas.openxmlformats.org/officeDocument/2006/relationships/image" Target="../media/image3.jpg"/><Relationship Id="rId3" Type="http://schemas.openxmlformats.org/officeDocument/2006/relationships/image" Target="../media/image8.png"/><Relationship Id="rId7" Type="http://schemas.openxmlformats.org/officeDocument/2006/relationships/image" Target="../media/image2.jpeg"/><Relationship Id="rId12" Type="http://schemas.openxmlformats.org/officeDocument/2006/relationships/image" Target="../media/image7.jp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hyperlink" Target="https://www.bdosn.org/events/event/unveiling-the-secret-through-machine-learning" TargetMode="External"/><Relationship Id="rId11" Type="http://schemas.openxmlformats.org/officeDocument/2006/relationships/image" Target="../media/image6.jpg"/><Relationship Id="rId5" Type="http://schemas.openxmlformats.org/officeDocument/2006/relationships/image" Target="../media/image1.jpg"/><Relationship Id="rId10" Type="http://schemas.openxmlformats.org/officeDocument/2006/relationships/image" Target="../media/image5.jpg"/><Relationship Id="rId4" Type="http://schemas.openxmlformats.org/officeDocument/2006/relationships/image" Target="../media/image9.svg"/><Relationship Id="rId9" Type="http://schemas.openxmlformats.org/officeDocument/2006/relationships/image" Target="../media/image4.jpg"/></Relationships>
</file>

<file path=ppt/slides/_rels/slide4.xml.rels><?xml version="1.0" encoding="UTF-8" standalone="yes"?>
<Relationships xmlns="http://schemas.openxmlformats.org/package/2006/relationships"><Relationship Id="rId8" Type="http://schemas.openxmlformats.org/officeDocument/2006/relationships/image" Target="../media/image3.jpg"/><Relationship Id="rId3" Type="http://schemas.openxmlformats.org/officeDocument/2006/relationships/image" Target="../media/image8.png"/><Relationship Id="rId7" Type="http://schemas.openxmlformats.org/officeDocument/2006/relationships/image" Target="../media/image2.jpeg"/><Relationship Id="rId12" Type="http://schemas.openxmlformats.org/officeDocument/2006/relationships/image" Target="../media/image7.jp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hyperlink" Target="https://www.bdosn.org/events/event/unveiling-the-secret-through-machine-learning" TargetMode="External"/><Relationship Id="rId11" Type="http://schemas.openxmlformats.org/officeDocument/2006/relationships/image" Target="../media/image6.jpg"/><Relationship Id="rId5" Type="http://schemas.openxmlformats.org/officeDocument/2006/relationships/image" Target="../media/image1.jpg"/><Relationship Id="rId10" Type="http://schemas.openxmlformats.org/officeDocument/2006/relationships/image" Target="../media/image5.jpg"/><Relationship Id="rId4" Type="http://schemas.openxmlformats.org/officeDocument/2006/relationships/image" Target="../media/image9.svg"/><Relationship Id="rId9" Type="http://schemas.openxmlformats.org/officeDocument/2006/relationships/image" Target="../media/image4.jpg"/></Relationships>
</file>

<file path=ppt/slides/_rels/slide5.xml.rels><?xml version="1.0" encoding="UTF-8" standalone="yes"?>
<Relationships xmlns="http://schemas.openxmlformats.org/package/2006/relationships"><Relationship Id="rId8" Type="http://schemas.openxmlformats.org/officeDocument/2006/relationships/image" Target="../media/image3.jpg"/><Relationship Id="rId13" Type="http://schemas.openxmlformats.org/officeDocument/2006/relationships/image" Target="../media/image14.png"/><Relationship Id="rId3" Type="http://schemas.openxmlformats.org/officeDocument/2006/relationships/image" Target="../media/image8.png"/><Relationship Id="rId7" Type="http://schemas.openxmlformats.org/officeDocument/2006/relationships/image" Target="../media/image2.jpeg"/><Relationship Id="rId12" Type="http://schemas.openxmlformats.org/officeDocument/2006/relationships/image" Target="../media/image7.jp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hyperlink" Target="https://www.bdosn.org/events/event/unveiling-the-secret-through-machine-learning" TargetMode="External"/><Relationship Id="rId11" Type="http://schemas.openxmlformats.org/officeDocument/2006/relationships/image" Target="../media/image6.jpg"/><Relationship Id="rId5" Type="http://schemas.openxmlformats.org/officeDocument/2006/relationships/image" Target="../media/image1.jpg"/><Relationship Id="rId10" Type="http://schemas.openxmlformats.org/officeDocument/2006/relationships/image" Target="../media/image5.jpg"/><Relationship Id="rId4" Type="http://schemas.openxmlformats.org/officeDocument/2006/relationships/image" Target="../media/image9.svg"/><Relationship Id="rId9" Type="http://schemas.openxmlformats.org/officeDocument/2006/relationships/image" Target="../media/image4.jpg"/><Relationship Id="rId14" Type="http://schemas.openxmlformats.org/officeDocument/2006/relationships/slide" Target="slide10.xml"/></Relationships>
</file>

<file path=ppt/slides/_rels/slide6.xml.rels><?xml version="1.0" encoding="UTF-8" standalone="yes"?>
<Relationships xmlns="http://schemas.openxmlformats.org/package/2006/relationships"><Relationship Id="rId8" Type="http://schemas.openxmlformats.org/officeDocument/2006/relationships/image" Target="../media/image4.jpg"/><Relationship Id="rId3" Type="http://schemas.openxmlformats.org/officeDocument/2006/relationships/image" Target="../media/image9.svg"/><Relationship Id="rId7" Type="http://schemas.openxmlformats.org/officeDocument/2006/relationships/image" Target="../media/image3.jpg"/><Relationship Id="rId2" Type="http://schemas.openxmlformats.org/officeDocument/2006/relationships/image" Target="../media/image8.png"/><Relationship Id="rId1" Type="http://schemas.openxmlformats.org/officeDocument/2006/relationships/slideLayout" Target="../slideLayouts/slideLayout1.xml"/><Relationship Id="rId6" Type="http://schemas.openxmlformats.org/officeDocument/2006/relationships/image" Target="../media/image2.jpeg"/><Relationship Id="rId11" Type="http://schemas.openxmlformats.org/officeDocument/2006/relationships/image" Target="../media/image7.jpg"/><Relationship Id="rId5" Type="http://schemas.openxmlformats.org/officeDocument/2006/relationships/hyperlink" Target="https://www.bdosn.org/events/event/unveiling-the-secret-through-machine-learning" TargetMode="External"/><Relationship Id="rId10" Type="http://schemas.openxmlformats.org/officeDocument/2006/relationships/image" Target="../media/image6.jpg"/><Relationship Id="rId4" Type="http://schemas.openxmlformats.org/officeDocument/2006/relationships/image" Target="../media/image1.jpg"/><Relationship Id="rId9" Type="http://schemas.openxmlformats.org/officeDocument/2006/relationships/image" Target="../media/image5.jpg"/></Relationships>
</file>

<file path=ppt/slides/_rels/slide7.xml.rels><?xml version="1.0" encoding="UTF-8" standalone="yes"?>
<Relationships xmlns="http://schemas.openxmlformats.org/package/2006/relationships"><Relationship Id="rId8" Type="http://schemas.openxmlformats.org/officeDocument/2006/relationships/image" Target="../media/image4.jpg"/><Relationship Id="rId3" Type="http://schemas.openxmlformats.org/officeDocument/2006/relationships/image" Target="../media/image9.svg"/><Relationship Id="rId7" Type="http://schemas.openxmlformats.org/officeDocument/2006/relationships/image" Target="../media/image3.jpg"/><Relationship Id="rId2" Type="http://schemas.openxmlformats.org/officeDocument/2006/relationships/image" Target="../media/image8.png"/><Relationship Id="rId1" Type="http://schemas.openxmlformats.org/officeDocument/2006/relationships/slideLayout" Target="../slideLayouts/slideLayout1.xml"/><Relationship Id="rId6" Type="http://schemas.openxmlformats.org/officeDocument/2006/relationships/image" Target="../media/image2.jpeg"/><Relationship Id="rId11" Type="http://schemas.openxmlformats.org/officeDocument/2006/relationships/image" Target="../media/image7.jpg"/><Relationship Id="rId5" Type="http://schemas.openxmlformats.org/officeDocument/2006/relationships/hyperlink" Target="https://www.bdosn.org/events/event/unveiling-the-secret-through-machine-learning" TargetMode="External"/><Relationship Id="rId10" Type="http://schemas.openxmlformats.org/officeDocument/2006/relationships/image" Target="../media/image6.jpg"/><Relationship Id="rId4" Type="http://schemas.openxmlformats.org/officeDocument/2006/relationships/image" Target="../media/image1.jpg"/><Relationship Id="rId9" Type="http://schemas.openxmlformats.org/officeDocument/2006/relationships/image" Target="../media/image5.jpg"/></Relationships>
</file>

<file path=ppt/slides/_rels/slide8.xml.rels><?xml version="1.0" encoding="UTF-8" standalone="yes"?>
<Relationships xmlns="http://schemas.openxmlformats.org/package/2006/relationships"><Relationship Id="rId8" Type="http://schemas.openxmlformats.org/officeDocument/2006/relationships/image" Target="../media/image4.jpg"/><Relationship Id="rId3" Type="http://schemas.openxmlformats.org/officeDocument/2006/relationships/image" Target="../media/image9.svg"/><Relationship Id="rId7" Type="http://schemas.openxmlformats.org/officeDocument/2006/relationships/image" Target="../media/image3.jpg"/><Relationship Id="rId2" Type="http://schemas.openxmlformats.org/officeDocument/2006/relationships/image" Target="../media/image8.png"/><Relationship Id="rId1" Type="http://schemas.openxmlformats.org/officeDocument/2006/relationships/slideLayout" Target="../slideLayouts/slideLayout1.xml"/><Relationship Id="rId6" Type="http://schemas.openxmlformats.org/officeDocument/2006/relationships/image" Target="../media/image2.jpeg"/><Relationship Id="rId11" Type="http://schemas.openxmlformats.org/officeDocument/2006/relationships/image" Target="../media/image7.jpg"/><Relationship Id="rId5" Type="http://schemas.openxmlformats.org/officeDocument/2006/relationships/hyperlink" Target="https://www.bdosn.org/events/event/unveiling-the-secret-through-machine-learning" TargetMode="External"/><Relationship Id="rId10" Type="http://schemas.openxmlformats.org/officeDocument/2006/relationships/image" Target="../media/image6.jpg"/><Relationship Id="rId4" Type="http://schemas.openxmlformats.org/officeDocument/2006/relationships/image" Target="../media/image1.jpg"/><Relationship Id="rId9" Type="http://schemas.openxmlformats.org/officeDocument/2006/relationships/image" Target="../media/image5.jpg"/></Relationships>
</file>

<file path=ppt/slides/_rels/slide9.xml.rels><?xml version="1.0" encoding="UTF-8" standalone="yes"?>
<Relationships xmlns="http://schemas.openxmlformats.org/package/2006/relationships"><Relationship Id="rId8" Type="http://schemas.openxmlformats.org/officeDocument/2006/relationships/image" Target="../media/image3.jpg"/><Relationship Id="rId3" Type="http://schemas.openxmlformats.org/officeDocument/2006/relationships/image" Target="../media/image8.png"/><Relationship Id="rId7" Type="http://schemas.openxmlformats.org/officeDocument/2006/relationships/image" Target="../media/image2.jpeg"/><Relationship Id="rId12" Type="http://schemas.openxmlformats.org/officeDocument/2006/relationships/image" Target="../media/image7.jp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hyperlink" Target="https://www.bdosn.org/events/event/unveiling-the-secret-through-machine-learning" TargetMode="External"/><Relationship Id="rId11" Type="http://schemas.openxmlformats.org/officeDocument/2006/relationships/image" Target="../media/image6.jpg"/><Relationship Id="rId5" Type="http://schemas.openxmlformats.org/officeDocument/2006/relationships/image" Target="../media/image1.jpg"/><Relationship Id="rId10" Type="http://schemas.openxmlformats.org/officeDocument/2006/relationships/image" Target="../media/image5.jpg"/><Relationship Id="rId4" Type="http://schemas.openxmlformats.org/officeDocument/2006/relationships/image" Target="../media/image9.svg"/><Relationship Id="rId9" Type="http://schemas.openxmlformats.org/officeDocument/2006/relationships/image" Target="../media/image4.jp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235B"/>
        </a:solidFill>
        <a:effectLst/>
      </p:bgPr>
    </p:bg>
    <p:spTree>
      <p:nvGrpSpPr>
        <p:cNvPr id="1" name=""/>
        <p:cNvGrpSpPr/>
        <p:nvPr/>
      </p:nvGrpSpPr>
      <p:grpSpPr>
        <a:xfrm>
          <a:off x="0" y="0"/>
          <a:ext cx="0" cy="0"/>
          <a:chOff x="0" y="0"/>
          <a:chExt cx="0" cy="0"/>
        </a:xfrm>
      </p:grpSpPr>
      <p:grpSp>
        <p:nvGrpSpPr>
          <p:cNvPr id="11" name="Grup 10">
            <a:extLst>
              <a:ext uri="{FF2B5EF4-FFF2-40B4-BE49-F238E27FC236}">
                <a16:creationId xmlns:a16="http://schemas.microsoft.com/office/drawing/2014/main" id="{D4223FB6-9DF5-1937-D888-95EA2AB57A86}"/>
              </a:ext>
            </a:extLst>
          </p:cNvPr>
          <p:cNvGrpSpPr/>
          <p:nvPr/>
        </p:nvGrpSpPr>
        <p:grpSpPr>
          <a:xfrm rot="18657424">
            <a:off x="3468819" y="774861"/>
            <a:ext cx="5563310" cy="5563769"/>
            <a:chOff x="3468819" y="774861"/>
            <a:chExt cx="5563310" cy="5563769"/>
          </a:xfrm>
        </p:grpSpPr>
        <p:pic>
          <p:nvPicPr>
            <p:cNvPr id="84" name="Picture 83">
              <a:extLst>
                <a:ext uri="{FF2B5EF4-FFF2-40B4-BE49-F238E27FC236}">
                  <a16:creationId xmlns:a16="http://schemas.microsoft.com/office/drawing/2014/main" id="{0775A559-B9F5-3F64-3D22-ADB7F9B07AF4}"/>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31574" t="445" r="44612" b="-445"/>
            <a:stretch/>
          </p:blipFill>
          <p:spPr>
            <a:xfrm rot="15830651">
              <a:off x="5011812" y="260696"/>
              <a:ext cx="1310608" cy="2338937"/>
            </a:xfrm>
            <a:custGeom>
              <a:avLst/>
              <a:gdLst>
                <a:gd name="connsiteX0" fmla="*/ 712021 w 1042829"/>
                <a:gd name="connsiteY0" fmla="*/ 0 h 1861053"/>
                <a:gd name="connsiteX1" fmla="*/ 921710 w 1042829"/>
                <a:gd name="connsiteY1" fmla="*/ 1861053 h 1861053"/>
                <a:gd name="connsiteX2" fmla="*/ 127575 w 1042829"/>
                <a:gd name="connsiteY2" fmla="*/ 1583173 h 1861053"/>
                <a:gd name="connsiteX3" fmla="*/ 148438 w 1042829"/>
                <a:gd name="connsiteY3" fmla="*/ 1523527 h 1861053"/>
                <a:gd name="connsiteX4" fmla="*/ 51921 w 1042829"/>
                <a:gd name="connsiteY4" fmla="*/ 535255 h 1861053"/>
                <a:gd name="connsiteX5" fmla="*/ 0 w 1042829"/>
                <a:gd name="connsiteY5" fmla="*/ 447392 h 1861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2829" h="1861053">
                  <a:moveTo>
                    <a:pt x="712021" y="0"/>
                  </a:moveTo>
                  <a:cubicBezTo>
                    <a:pt x="1061458" y="556127"/>
                    <a:pt x="1138637" y="1241112"/>
                    <a:pt x="921710" y="1861053"/>
                  </a:cubicBezTo>
                  <a:lnTo>
                    <a:pt x="127575" y="1583173"/>
                  </a:lnTo>
                  <a:lnTo>
                    <a:pt x="148438" y="1523527"/>
                  </a:lnTo>
                  <a:cubicBezTo>
                    <a:pt x="244955" y="1197434"/>
                    <a:pt x="212783" y="841358"/>
                    <a:pt x="51921" y="535255"/>
                  </a:cubicBezTo>
                  <a:lnTo>
                    <a:pt x="0" y="447392"/>
                  </a:lnTo>
                  <a:close/>
                </a:path>
              </a:pathLst>
            </a:custGeom>
            <a:scene3d>
              <a:camera prst="orthographicFront">
                <a:rot lat="0" lon="1080000" rev="0"/>
              </a:camera>
              <a:lightRig rig="threePt" dir="t"/>
            </a:scene3d>
          </p:spPr>
        </p:pic>
        <p:pic>
          <p:nvPicPr>
            <p:cNvPr id="82" name="Picture 81" descr="Renkli grafik verileri fotoğrafını kapatın">
              <a:extLst>
                <a:ext uri="{FF2B5EF4-FFF2-40B4-BE49-F238E27FC236}">
                  <a16:creationId xmlns:a16="http://schemas.microsoft.com/office/drawing/2014/main" id="{CE618B25-3EF9-2EEC-17E0-514507948829}"/>
                </a:ext>
              </a:extLst>
            </p:cNvPr>
            <p:cNvPicPr>
              <a:picLocks noChangeAspect="1"/>
            </p:cNvPicPr>
            <p:nvPr/>
          </p:nvPicPr>
          <p:blipFill>
            <a:blip r:embed="rId4">
              <a:extLst>
                <a:ext uri="{28A0092B-C50C-407E-A947-70E740481C1C}">
                  <a14:useLocalDpi xmlns:a14="http://schemas.microsoft.com/office/drawing/2010/main" val="0"/>
                </a:ext>
              </a:extLst>
            </a:blip>
            <a:srcRect l="32699" r="32699"/>
            <a:stretch/>
          </p:blipFill>
          <p:spPr>
            <a:xfrm rot="18531034">
              <a:off x="6962459" y="660444"/>
              <a:ext cx="1221288" cy="2353676"/>
            </a:xfrm>
            <a:custGeom>
              <a:avLst/>
              <a:gdLst>
                <a:gd name="connsiteX0" fmla="*/ 758051 w 971758"/>
                <a:gd name="connsiteY0" fmla="*/ 0 h 1872780"/>
                <a:gd name="connsiteX1" fmla="*/ 758028 w 971758"/>
                <a:gd name="connsiteY1" fmla="*/ 1872780 h 1872780"/>
                <a:gd name="connsiteX2" fmla="*/ 0 w 971758"/>
                <a:gd name="connsiteY2" fmla="*/ 1507732 h 1872780"/>
                <a:gd name="connsiteX3" fmla="*/ 28082 w 971758"/>
                <a:gd name="connsiteY3" fmla="*/ 1449437 h 1872780"/>
                <a:gd name="connsiteX4" fmla="*/ 131666 w 971758"/>
                <a:gd name="connsiteY4" fmla="*/ 936366 h 1872780"/>
                <a:gd name="connsiteX5" fmla="*/ 28082 w 971758"/>
                <a:gd name="connsiteY5" fmla="*/ 423294 h 1872780"/>
                <a:gd name="connsiteX6" fmla="*/ 14 w 971758"/>
                <a:gd name="connsiteY6" fmla="*/ 365029 h 1872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71758" h="1872780">
                  <a:moveTo>
                    <a:pt x="758051" y="0"/>
                  </a:moveTo>
                  <a:cubicBezTo>
                    <a:pt x="1043002" y="591745"/>
                    <a:pt x="1042994" y="1281042"/>
                    <a:pt x="758028" y="1872780"/>
                  </a:cubicBezTo>
                  <a:lnTo>
                    <a:pt x="0" y="1507732"/>
                  </a:lnTo>
                  <a:lnTo>
                    <a:pt x="28082" y="1449437"/>
                  </a:lnTo>
                  <a:cubicBezTo>
                    <a:pt x="94782" y="1291739"/>
                    <a:pt x="131666" y="1118360"/>
                    <a:pt x="131666" y="936366"/>
                  </a:cubicBezTo>
                  <a:cubicBezTo>
                    <a:pt x="131666" y="754371"/>
                    <a:pt x="94782" y="580992"/>
                    <a:pt x="28082" y="423294"/>
                  </a:cubicBezTo>
                  <a:lnTo>
                    <a:pt x="14" y="365029"/>
                  </a:lnTo>
                  <a:close/>
                </a:path>
              </a:pathLst>
            </a:custGeom>
            <a:solidFill>
              <a:srgbClr val="00235B"/>
            </a:solidFill>
          </p:spPr>
        </p:pic>
        <p:pic>
          <p:nvPicPr>
            <p:cNvPr id="80" name="Picture 79" descr="Formüller içeren arka plan">
              <a:extLst>
                <a:ext uri="{FF2B5EF4-FFF2-40B4-BE49-F238E27FC236}">
                  <a16:creationId xmlns:a16="http://schemas.microsoft.com/office/drawing/2014/main" id="{25D95B7E-7C2A-BD9A-29F8-B782CD2B3AFE}"/>
                </a:ext>
              </a:extLst>
            </p:cNvPr>
            <p:cNvPicPr>
              <a:picLocks noChangeAspect="1"/>
            </p:cNvPicPr>
            <p:nvPr/>
          </p:nvPicPr>
          <p:blipFill rotWithShape="1">
            <a:blip r:embed="rId5">
              <a:extLst>
                <a:ext uri="{28A0092B-C50C-407E-A947-70E740481C1C}">
                  <a14:useLocalDpi xmlns:a14="http://schemas.microsoft.com/office/drawing/2010/main" val="0"/>
                </a:ext>
              </a:extLst>
            </a:blip>
            <a:srcRect l="19487" t="-300" r="38757" b="940"/>
            <a:stretch/>
          </p:blipFill>
          <p:spPr>
            <a:xfrm rot="21231034">
              <a:off x="7721521" y="2443302"/>
              <a:ext cx="1310608" cy="2338937"/>
            </a:xfrm>
            <a:custGeom>
              <a:avLst/>
              <a:gdLst>
                <a:gd name="connsiteX0" fmla="*/ 921710 w 1042829"/>
                <a:gd name="connsiteY0" fmla="*/ 0 h 1861053"/>
                <a:gd name="connsiteX1" fmla="*/ 712020 w 1042829"/>
                <a:gd name="connsiteY1" fmla="*/ 1861053 h 1861053"/>
                <a:gd name="connsiteX2" fmla="*/ 0 w 1042829"/>
                <a:gd name="connsiteY2" fmla="*/ 1413660 h 1861053"/>
                <a:gd name="connsiteX3" fmla="*/ 51921 w 1042829"/>
                <a:gd name="connsiteY3" fmla="*/ 1325797 h 1861053"/>
                <a:gd name="connsiteX4" fmla="*/ 148438 w 1042829"/>
                <a:gd name="connsiteY4" fmla="*/ 337525 h 1861053"/>
                <a:gd name="connsiteX5" fmla="*/ 127575 w 1042829"/>
                <a:gd name="connsiteY5" fmla="*/ 277879 h 1861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2829" h="1861053">
                  <a:moveTo>
                    <a:pt x="921710" y="0"/>
                  </a:moveTo>
                  <a:cubicBezTo>
                    <a:pt x="1138637" y="619941"/>
                    <a:pt x="1061458" y="1304927"/>
                    <a:pt x="712020" y="1861053"/>
                  </a:cubicBezTo>
                  <a:lnTo>
                    <a:pt x="0" y="1413660"/>
                  </a:lnTo>
                  <a:lnTo>
                    <a:pt x="51921" y="1325797"/>
                  </a:lnTo>
                  <a:cubicBezTo>
                    <a:pt x="212783" y="1019695"/>
                    <a:pt x="244955" y="663618"/>
                    <a:pt x="148438" y="337525"/>
                  </a:cubicBezTo>
                  <a:lnTo>
                    <a:pt x="127575" y="277879"/>
                  </a:lnTo>
                  <a:close/>
                </a:path>
              </a:pathLst>
            </a:custGeom>
          </p:spPr>
        </p:pic>
        <p:pic>
          <p:nvPicPr>
            <p:cNvPr id="78" name="Picture 77">
              <a:extLst>
                <a:ext uri="{FF2B5EF4-FFF2-40B4-BE49-F238E27FC236}">
                  <a16:creationId xmlns:a16="http://schemas.microsoft.com/office/drawing/2014/main" id="{AFB52BCA-E25C-52C2-A4D6-BF4B3B307472}"/>
                </a:ext>
              </a:extLst>
            </p:cNvPr>
            <p:cNvPicPr>
              <a:picLocks noChangeAspect="1"/>
            </p:cNvPicPr>
            <p:nvPr/>
          </p:nvPicPr>
          <p:blipFill rotWithShape="1">
            <a:blip r:embed="rId6">
              <a:extLst>
                <a:ext uri="{28A0092B-C50C-407E-A947-70E740481C1C}">
                  <a14:useLocalDpi xmlns:a14="http://schemas.microsoft.com/office/drawing/2010/main" val="0"/>
                </a:ext>
              </a:extLst>
            </a:blip>
            <a:srcRect l="41703" t="-295" r="9051" b="7535"/>
            <a:stretch/>
          </p:blipFill>
          <p:spPr>
            <a:xfrm rot="3231034">
              <a:off x="6930417" y="4110983"/>
              <a:ext cx="1248697" cy="2352087"/>
            </a:xfrm>
            <a:custGeom>
              <a:avLst/>
              <a:gdLst>
                <a:gd name="connsiteX0" fmla="*/ 743464 w 993567"/>
                <a:gd name="connsiteY0" fmla="*/ 0 h 1871516"/>
                <a:gd name="connsiteX1" fmla="*/ 813491 w 993567"/>
                <a:gd name="connsiteY1" fmla="*/ 1871516 h 1871516"/>
                <a:gd name="connsiteX2" fmla="*/ 42757 w 993567"/>
                <a:gd name="connsiteY2" fmla="*/ 1535249 h 1871516"/>
                <a:gd name="connsiteX3" fmla="*/ 81857 w 993567"/>
                <a:gd name="connsiteY3" fmla="*/ 1437436 h 1871516"/>
                <a:gd name="connsiteX4" fmla="*/ 108559 w 993567"/>
                <a:gd name="connsiteY4" fmla="*/ 667309 h 1871516"/>
                <a:gd name="connsiteX5" fmla="*/ 13937 w 993567"/>
                <a:gd name="connsiteY5" fmla="*/ 417644 h 1871516"/>
                <a:gd name="connsiteX6" fmla="*/ 0 w 993567"/>
                <a:gd name="connsiteY6" fmla="*/ 392931 h 1871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3567" h="1871516">
                  <a:moveTo>
                    <a:pt x="743464" y="0"/>
                  </a:moveTo>
                  <a:cubicBezTo>
                    <a:pt x="1050364" y="580685"/>
                    <a:pt x="1076138" y="1269521"/>
                    <a:pt x="813491" y="1871516"/>
                  </a:cubicBezTo>
                  <a:lnTo>
                    <a:pt x="42757" y="1535249"/>
                  </a:lnTo>
                  <a:lnTo>
                    <a:pt x="81857" y="1437436"/>
                  </a:lnTo>
                  <a:cubicBezTo>
                    <a:pt x="164692" y="1197445"/>
                    <a:pt x="179214" y="930999"/>
                    <a:pt x="108559" y="667309"/>
                  </a:cubicBezTo>
                  <a:cubicBezTo>
                    <a:pt x="85007" y="579413"/>
                    <a:pt x="53105" y="495983"/>
                    <a:pt x="13937" y="417644"/>
                  </a:cubicBezTo>
                  <a:lnTo>
                    <a:pt x="0" y="392931"/>
                  </a:lnTo>
                  <a:close/>
                </a:path>
              </a:pathLst>
            </a:custGeom>
          </p:spPr>
        </p:pic>
        <p:pic>
          <p:nvPicPr>
            <p:cNvPr id="76" name="Picture 75">
              <a:extLst>
                <a:ext uri="{FF2B5EF4-FFF2-40B4-BE49-F238E27FC236}">
                  <a16:creationId xmlns:a16="http://schemas.microsoft.com/office/drawing/2014/main" id="{7437DDD0-BC9A-E050-552D-714BACE71068}"/>
                </a:ext>
              </a:extLst>
            </p:cNvPr>
            <p:cNvPicPr>
              <a:picLocks noChangeAspect="1"/>
            </p:cNvPicPr>
            <p:nvPr/>
          </p:nvPicPr>
          <p:blipFill>
            <a:blip r:embed="rId7">
              <a:extLst>
                <a:ext uri="{28A0092B-C50C-407E-A947-70E740481C1C}">
                  <a14:useLocalDpi xmlns:a14="http://schemas.microsoft.com/office/drawing/2010/main" val="0"/>
                </a:ext>
              </a:extLst>
            </a:blip>
            <a:srcRect t="4077" b="4077"/>
            <a:stretch/>
          </p:blipFill>
          <p:spPr>
            <a:xfrm rot="5931034">
              <a:off x="5025444" y="4526171"/>
              <a:ext cx="1277760" cy="2347157"/>
            </a:xfrm>
            <a:custGeom>
              <a:avLst/>
              <a:gdLst>
                <a:gd name="connsiteX0" fmla="*/ 867499 w 1016692"/>
                <a:gd name="connsiteY0" fmla="*/ 0 h 1867593"/>
                <a:gd name="connsiteX1" fmla="*/ 727543 w 1016692"/>
                <a:gd name="connsiteY1" fmla="*/ 1867593 h 1867593"/>
                <a:gd name="connsiteX2" fmla="*/ 0 w 1016692"/>
                <a:gd name="connsiteY2" fmla="*/ 1447545 h 1867593"/>
                <a:gd name="connsiteX3" fmla="*/ 93154 w 1016692"/>
                <a:gd name="connsiteY3" fmla="*/ 326852 h 1867593"/>
                <a:gd name="connsiteX4" fmla="*/ 84732 w 1016692"/>
                <a:gd name="connsiteY4" fmla="*/ 307214 h 18675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6692" h="1867593">
                  <a:moveTo>
                    <a:pt x="867499" y="0"/>
                  </a:moveTo>
                  <a:cubicBezTo>
                    <a:pt x="1107454" y="611396"/>
                    <a:pt x="1055942" y="1298788"/>
                    <a:pt x="727543" y="1867593"/>
                  </a:cubicBezTo>
                  <a:lnTo>
                    <a:pt x="0" y="1447545"/>
                  </a:lnTo>
                  <a:cubicBezTo>
                    <a:pt x="204744" y="1092919"/>
                    <a:pt x="225973" y="682699"/>
                    <a:pt x="93154" y="326852"/>
                  </a:cubicBezTo>
                  <a:lnTo>
                    <a:pt x="84732" y="307214"/>
                  </a:lnTo>
                  <a:close/>
                </a:path>
              </a:pathLst>
            </a:custGeom>
          </p:spPr>
        </p:pic>
        <p:pic>
          <p:nvPicPr>
            <p:cNvPr id="74" name="Picture 73" descr="Tam isabet etmiş bir ok">
              <a:extLst>
                <a:ext uri="{FF2B5EF4-FFF2-40B4-BE49-F238E27FC236}">
                  <a16:creationId xmlns:a16="http://schemas.microsoft.com/office/drawing/2014/main" id="{B8DA300C-6DC4-3DF5-189E-8ED184F7ACBC}"/>
                </a:ext>
              </a:extLst>
            </p:cNvPr>
            <p:cNvPicPr>
              <a:picLocks noChangeAspect="1"/>
            </p:cNvPicPr>
            <p:nvPr/>
          </p:nvPicPr>
          <p:blipFill rotWithShape="1">
            <a:blip r:embed="rId8">
              <a:extLst>
                <a:ext uri="{28A0092B-C50C-407E-A947-70E740481C1C}">
                  <a14:useLocalDpi xmlns:a14="http://schemas.microsoft.com/office/drawing/2010/main" val="0"/>
                </a:ext>
              </a:extLst>
            </a:blip>
            <a:srcRect l="46294" t="857" r="17422" b="-857"/>
            <a:stretch/>
          </p:blipFill>
          <p:spPr>
            <a:xfrm rot="9531034">
              <a:off x="3566941" y="3351386"/>
              <a:ext cx="1277760" cy="2347154"/>
            </a:xfrm>
            <a:custGeom>
              <a:avLst/>
              <a:gdLst>
                <a:gd name="connsiteX0" fmla="*/ 727543 w 1016692"/>
                <a:gd name="connsiteY0" fmla="*/ 0 h 1867592"/>
                <a:gd name="connsiteX1" fmla="*/ 867499 w 1016692"/>
                <a:gd name="connsiteY1" fmla="*/ 1867592 h 1867592"/>
                <a:gd name="connsiteX2" fmla="*/ 84732 w 1016692"/>
                <a:gd name="connsiteY2" fmla="*/ 1560379 h 1867592"/>
                <a:gd name="connsiteX3" fmla="*/ 93154 w 1016692"/>
                <a:gd name="connsiteY3" fmla="*/ 1540740 h 1867592"/>
                <a:gd name="connsiteX4" fmla="*/ 0 w 1016692"/>
                <a:gd name="connsiteY4" fmla="*/ 420047 h 18675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6692" h="1867592">
                  <a:moveTo>
                    <a:pt x="727543" y="0"/>
                  </a:moveTo>
                  <a:cubicBezTo>
                    <a:pt x="1055942" y="568804"/>
                    <a:pt x="1107455" y="1256196"/>
                    <a:pt x="867499" y="1867592"/>
                  </a:cubicBezTo>
                  <a:lnTo>
                    <a:pt x="84732" y="1560379"/>
                  </a:lnTo>
                  <a:lnTo>
                    <a:pt x="93154" y="1540740"/>
                  </a:lnTo>
                  <a:cubicBezTo>
                    <a:pt x="225973" y="1184894"/>
                    <a:pt x="204744" y="774674"/>
                    <a:pt x="0" y="420047"/>
                  </a:cubicBezTo>
                  <a:close/>
                </a:path>
              </a:pathLst>
            </a:custGeom>
          </p:spPr>
        </p:pic>
        <p:pic>
          <p:nvPicPr>
            <p:cNvPr id="71" name="Picture 70">
              <a:extLst>
                <a:ext uri="{FF2B5EF4-FFF2-40B4-BE49-F238E27FC236}">
                  <a16:creationId xmlns:a16="http://schemas.microsoft.com/office/drawing/2014/main" id="{99F45B5F-0601-6DB4-08A9-8CE46319CCC9}"/>
                </a:ext>
              </a:extLst>
            </p:cNvPr>
            <p:cNvPicPr>
              <a:picLocks noChangeAspect="1"/>
            </p:cNvPicPr>
            <p:nvPr/>
          </p:nvPicPr>
          <p:blipFill>
            <a:blip r:embed="rId9">
              <a:extLst>
                <a:ext uri="{28A0092B-C50C-407E-A947-70E740481C1C}">
                  <a14:useLocalDpi xmlns:a14="http://schemas.microsoft.com/office/drawing/2010/main" val="0"/>
                </a:ext>
              </a:extLst>
            </a:blip>
            <a:srcRect l="3653" r="3653"/>
            <a:stretch/>
          </p:blipFill>
          <p:spPr>
            <a:xfrm rot="13138549">
              <a:off x="3468819" y="1537291"/>
              <a:ext cx="1418042" cy="2294720"/>
            </a:xfrm>
            <a:custGeom>
              <a:avLst/>
              <a:gdLst>
                <a:gd name="connsiteX0" fmla="*/ 657439 w 1128312"/>
                <a:gd name="connsiteY0" fmla="*/ 0 h 1825870"/>
                <a:gd name="connsiteX1" fmla="*/ 1074182 w 1128312"/>
                <a:gd name="connsiteY1" fmla="*/ 1825870 h 1825870"/>
                <a:gd name="connsiteX2" fmla="*/ 254353 w 1128312"/>
                <a:gd name="connsiteY2" fmla="*/ 1638750 h 1825870"/>
                <a:gd name="connsiteX3" fmla="*/ 261419 w 1128312"/>
                <a:gd name="connsiteY3" fmla="*/ 1611270 h 1825870"/>
                <a:gd name="connsiteX4" fmla="*/ 288198 w 1128312"/>
                <a:gd name="connsiteY4" fmla="*/ 1345623 h 1825870"/>
                <a:gd name="connsiteX5" fmla="*/ 63084 w 1128312"/>
                <a:gd name="connsiteY5" fmla="*/ 608649 h 1825870"/>
                <a:gd name="connsiteX6" fmla="*/ 0 w 1128312"/>
                <a:gd name="connsiteY6" fmla="*/ 524288 h 1825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8312" h="1825870">
                  <a:moveTo>
                    <a:pt x="657439" y="0"/>
                  </a:moveTo>
                  <a:cubicBezTo>
                    <a:pt x="1066946" y="513505"/>
                    <a:pt x="1220333" y="1185541"/>
                    <a:pt x="1074182" y="1825870"/>
                  </a:cubicBezTo>
                  <a:lnTo>
                    <a:pt x="254353" y="1638750"/>
                  </a:lnTo>
                  <a:lnTo>
                    <a:pt x="261419" y="1611270"/>
                  </a:lnTo>
                  <a:cubicBezTo>
                    <a:pt x="278978" y="1525464"/>
                    <a:pt x="288198" y="1436620"/>
                    <a:pt x="288198" y="1345623"/>
                  </a:cubicBezTo>
                  <a:cubicBezTo>
                    <a:pt x="288198" y="1072631"/>
                    <a:pt x="205209" y="819023"/>
                    <a:pt x="63084" y="608649"/>
                  </a:cubicBezTo>
                  <a:lnTo>
                    <a:pt x="0" y="524288"/>
                  </a:lnTo>
                  <a:close/>
                </a:path>
              </a:pathLst>
            </a:custGeom>
            <a:ln>
              <a:solidFill>
                <a:schemeClr val="accent1"/>
              </a:solidFill>
            </a:ln>
          </p:spPr>
        </p:pic>
      </p:grpSp>
      <p:sp>
        <p:nvSpPr>
          <p:cNvPr id="2" name="Metin kutusu 1">
            <a:extLst>
              <a:ext uri="{FF2B5EF4-FFF2-40B4-BE49-F238E27FC236}">
                <a16:creationId xmlns:a16="http://schemas.microsoft.com/office/drawing/2014/main" id="{AB77966C-FD49-9F1E-1486-7E93A865B97F}"/>
              </a:ext>
            </a:extLst>
          </p:cNvPr>
          <p:cNvSpPr txBox="1"/>
          <p:nvPr/>
        </p:nvSpPr>
        <p:spPr>
          <a:xfrm>
            <a:off x="5291453" y="2400543"/>
            <a:ext cx="1897753" cy="2094163"/>
          </a:xfrm>
          <a:prstGeom prst="rect">
            <a:avLst/>
          </a:prstGeom>
          <a:noFill/>
        </p:spPr>
        <p:txBody>
          <a:bodyPr wrap="square" rtlCol="0">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lang="en-US" dirty="0">
                <a:solidFill>
                  <a:prstClr val="white"/>
                </a:solidFill>
                <a:latin typeface="Couture" panose="020B0604020202020204" charset="0"/>
              </a:rPr>
              <a:t>Microsoft</a:t>
            </a: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outure" panose="020B0604020202020204" charset="0"/>
                <a:ea typeface="+mn-ea"/>
                <a:cs typeface="+mn-cs"/>
              </a:rPr>
              <a:t>Azure </a:t>
            </a:r>
          </a:p>
          <a:p>
            <a:pPr marL="0" marR="0" lvl="0" indent="0" algn="ctr" defTabSz="914400" rtl="0" eaLnBrk="1" fontAlgn="auto" latinLnBrk="0" hangingPunct="1">
              <a:lnSpc>
                <a:spcPct val="150000"/>
              </a:lnSpc>
              <a:spcBef>
                <a:spcPts val="0"/>
              </a:spcBef>
              <a:spcAft>
                <a:spcPts val="0"/>
              </a:spcAft>
              <a:buClrTx/>
              <a:buSzTx/>
              <a:buFontTx/>
              <a:buNone/>
              <a:tabLst/>
              <a:defRPr/>
            </a:pPr>
            <a:r>
              <a:rPr lang="en-US" dirty="0">
                <a:solidFill>
                  <a:prstClr val="white"/>
                </a:solidFill>
                <a:latin typeface="Couture" panose="020B0604020202020204" charset="0"/>
              </a:rPr>
              <a:t>Data</a:t>
            </a: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outure" panose="020B0604020202020204" charset="0"/>
                <a:ea typeface="+mn-ea"/>
                <a:cs typeface="+mn-cs"/>
              </a:rPr>
              <a:t>Engineering</a:t>
            </a:r>
          </a:p>
          <a:p>
            <a:pPr marL="0" marR="0" lvl="0" indent="0" algn="ctr" defTabSz="914400" rtl="0" eaLnBrk="1" fontAlgn="auto" latinLnBrk="0" hangingPunct="1">
              <a:lnSpc>
                <a:spcPct val="150000"/>
              </a:lnSpc>
              <a:spcBef>
                <a:spcPts val="0"/>
              </a:spcBef>
              <a:spcAft>
                <a:spcPts val="0"/>
              </a:spcAft>
              <a:buClrTx/>
              <a:buSzTx/>
              <a:buFontTx/>
              <a:buNone/>
              <a:tabLst/>
              <a:defRPr/>
            </a:pPr>
            <a:r>
              <a:rPr lang="en-US" dirty="0">
                <a:solidFill>
                  <a:prstClr val="white"/>
                </a:solidFill>
                <a:latin typeface="Couture" panose="020B0604020202020204" charset="0"/>
              </a:rPr>
              <a:t>project</a:t>
            </a:r>
            <a:endParaRPr kumimoji="0" lang="en-US" sz="1800" b="0" i="0" u="none" strike="noStrike" kern="1200" cap="none" spc="0" normalizeH="0" baseline="0" noProof="0" dirty="0">
              <a:ln>
                <a:noFill/>
              </a:ln>
              <a:solidFill>
                <a:prstClr val="white"/>
              </a:solidFill>
              <a:effectLst/>
              <a:uLnTx/>
              <a:uFillTx/>
              <a:latin typeface="Couture" panose="020B0604020202020204" charset="0"/>
              <a:ea typeface="+mn-ea"/>
              <a:cs typeface="+mn-cs"/>
            </a:endParaRPr>
          </a:p>
        </p:txBody>
      </p:sp>
      <p:pic>
        <p:nvPicPr>
          <p:cNvPr id="4" name="Grafik 3">
            <a:extLst>
              <a:ext uri="{FF2B5EF4-FFF2-40B4-BE49-F238E27FC236}">
                <a16:creationId xmlns:a16="http://schemas.microsoft.com/office/drawing/2014/main" id="{5E37AC63-6912-B1B3-8956-94C5E6DDBB89}"/>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439987" y="6108970"/>
            <a:ext cx="2489453" cy="540567"/>
          </a:xfrm>
          <a:prstGeom prst="rect">
            <a:avLst/>
          </a:prstGeom>
        </p:spPr>
      </p:pic>
    </p:spTree>
    <p:extLst>
      <p:ext uri="{BB962C8B-B14F-4D97-AF65-F5344CB8AC3E}">
        <p14:creationId xmlns:p14="http://schemas.microsoft.com/office/powerpoint/2010/main" val="11071727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235B"/>
        </a:solidFill>
        <a:effectLst/>
      </p:bgPr>
    </p:bg>
    <p:spTree>
      <p:nvGrpSpPr>
        <p:cNvPr id="1" name=""/>
        <p:cNvGrpSpPr/>
        <p:nvPr/>
      </p:nvGrpSpPr>
      <p:grpSpPr>
        <a:xfrm>
          <a:off x="0" y="0"/>
          <a:ext cx="0" cy="0"/>
          <a:chOff x="0" y="0"/>
          <a:chExt cx="0" cy="0"/>
        </a:xfrm>
      </p:grpSpPr>
      <p:grpSp>
        <p:nvGrpSpPr>
          <p:cNvPr id="16" name="Grup 15">
            <a:extLst>
              <a:ext uri="{FF2B5EF4-FFF2-40B4-BE49-F238E27FC236}">
                <a16:creationId xmlns:a16="http://schemas.microsoft.com/office/drawing/2014/main" id="{DC3351A4-3B4D-0951-DD9D-640AF74F985B}"/>
              </a:ext>
            </a:extLst>
          </p:cNvPr>
          <p:cNvGrpSpPr/>
          <p:nvPr/>
        </p:nvGrpSpPr>
        <p:grpSpPr>
          <a:xfrm>
            <a:off x="13160154" y="228958"/>
            <a:ext cx="6473247" cy="671177"/>
            <a:chOff x="13160154" y="228958"/>
            <a:chExt cx="6473247" cy="671177"/>
          </a:xfrm>
        </p:grpSpPr>
        <p:sp>
          <p:nvSpPr>
            <p:cNvPr id="17" name="TextBox 1">
              <a:extLst>
                <a:ext uri="{FF2B5EF4-FFF2-40B4-BE49-F238E27FC236}">
                  <a16:creationId xmlns:a16="http://schemas.microsoft.com/office/drawing/2014/main" id="{E33552AD-922D-12BB-E8CB-6CABF488FEAF}"/>
                </a:ext>
              </a:extLst>
            </p:cNvPr>
            <p:cNvSpPr txBox="1"/>
            <p:nvPr/>
          </p:nvSpPr>
          <p:spPr>
            <a:xfrm>
              <a:off x="13160154" y="228958"/>
              <a:ext cx="6473247"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200" dirty="0">
                  <a:solidFill>
                    <a:prstClr val="white"/>
                  </a:solidFill>
                  <a:latin typeface="Couture" panose="020B0804020202020204" pitchFamily="34" charset="0"/>
                </a:rPr>
                <a:t>Snowflake – star schema</a:t>
              </a:r>
              <a:endParaRPr kumimoji="0" lang="en-US" sz="3200" b="0" i="0" u="none" strike="noStrike" kern="1200" cap="none" spc="0" normalizeH="0" baseline="0" noProof="0" dirty="0">
                <a:ln>
                  <a:noFill/>
                </a:ln>
                <a:solidFill>
                  <a:prstClr val="white"/>
                </a:solidFill>
                <a:effectLst/>
                <a:uLnTx/>
                <a:uFillTx/>
                <a:latin typeface="Couture" panose="020B0804020202020204" pitchFamily="34" charset="0"/>
                <a:ea typeface="+mn-ea"/>
                <a:cs typeface="+mn-cs"/>
              </a:endParaRPr>
            </a:p>
          </p:txBody>
        </p:sp>
        <p:cxnSp>
          <p:nvCxnSpPr>
            <p:cNvPr id="18" name="Düz Bağlayıcı 17">
              <a:extLst>
                <a:ext uri="{FF2B5EF4-FFF2-40B4-BE49-F238E27FC236}">
                  <a16:creationId xmlns:a16="http://schemas.microsoft.com/office/drawing/2014/main" id="{52295EAD-0BDF-8B53-4B9B-E06B5BAD297C}"/>
                </a:ext>
              </a:extLst>
            </p:cNvPr>
            <p:cNvCxnSpPr>
              <a:cxnSpLocks/>
            </p:cNvCxnSpPr>
            <p:nvPr/>
          </p:nvCxnSpPr>
          <p:spPr>
            <a:xfrm>
              <a:off x="13276636" y="900135"/>
              <a:ext cx="5222379" cy="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3" name="Metin kutusu 2">
            <a:extLst>
              <a:ext uri="{FF2B5EF4-FFF2-40B4-BE49-F238E27FC236}">
                <a16:creationId xmlns:a16="http://schemas.microsoft.com/office/drawing/2014/main" id="{86C0EAE9-0B7D-3EB6-7FD0-BE3239F80773}"/>
              </a:ext>
            </a:extLst>
          </p:cNvPr>
          <p:cNvSpPr txBox="1"/>
          <p:nvPr/>
        </p:nvSpPr>
        <p:spPr>
          <a:xfrm>
            <a:off x="-14372" y="2510624"/>
            <a:ext cx="1897753" cy="1871731"/>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Couture" panose="020B0604020202020204" charset="0"/>
                <a:ea typeface="+mn-ea"/>
                <a:cs typeface="+mn-cs"/>
              </a:rPr>
              <a:t>Microsoft</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Couture" panose="020B0604020202020204" charset="0"/>
                <a:ea typeface="+mn-ea"/>
                <a:cs typeface="+mn-cs"/>
              </a:rPr>
              <a:t>Azure </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Couture" panose="020B0604020202020204" charset="0"/>
                <a:ea typeface="+mn-ea"/>
                <a:cs typeface="+mn-cs"/>
              </a:rPr>
              <a:t>Data</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Couture" panose="020B0604020202020204" charset="0"/>
                <a:ea typeface="+mn-ea"/>
                <a:cs typeface="+mn-cs"/>
              </a:rPr>
              <a:t>Engineering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Couture" panose="020B0604020202020204" charset="0"/>
                <a:ea typeface="+mn-ea"/>
                <a:cs typeface="+mn-cs"/>
              </a:rPr>
              <a:t>project</a:t>
            </a:r>
          </a:p>
        </p:txBody>
      </p:sp>
      <p:pic>
        <p:nvPicPr>
          <p:cNvPr id="4" name="Grafik 3">
            <a:extLst>
              <a:ext uri="{FF2B5EF4-FFF2-40B4-BE49-F238E27FC236}">
                <a16:creationId xmlns:a16="http://schemas.microsoft.com/office/drawing/2014/main" id="{1D8498A3-B244-020A-5F9E-B48AE7C319E4}"/>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r="75170" b="-2356"/>
          <a:stretch/>
        </p:blipFill>
        <p:spPr>
          <a:xfrm>
            <a:off x="11318618" y="6212118"/>
            <a:ext cx="618129" cy="553303"/>
          </a:xfrm>
          <a:prstGeom prst="rect">
            <a:avLst/>
          </a:prstGeom>
        </p:spPr>
      </p:pic>
      <p:pic>
        <p:nvPicPr>
          <p:cNvPr id="15" name="Picture 83">
            <a:extLst>
              <a:ext uri="{FF2B5EF4-FFF2-40B4-BE49-F238E27FC236}">
                <a16:creationId xmlns:a16="http://schemas.microsoft.com/office/drawing/2014/main" id="{909074E3-BD2C-42CD-97DD-E55839374298}"/>
              </a:ext>
            </a:extLst>
          </p:cNvPr>
          <p:cNvPicPr>
            <a:picLocks noChangeAspect="1"/>
          </p:cNvPicPr>
          <p:nvPr/>
        </p:nvPicPr>
        <p:blipFill rotWithShape="1">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l="31574" t="445" r="44612" b="-445"/>
          <a:stretch/>
        </p:blipFill>
        <p:spPr>
          <a:xfrm rot="17566107">
            <a:off x="-291143" y="110431"/>
            <a:ext cx="1310608" cy="2338937"/>
          </a:xfrm>
          <a:custGeom>
            <a:avLst/>
            <a:gdLst>
              <a:gd name="connsiteX0" fmla="*/ 712021 w 1042829"/>
              <a:gd name="connsiteY0" fmla="*/ 0 h 1861053"/>
              <a:gd name="connsiteX1" fmla="*/ 921710 w 1042829"/>
              <a:gd name="connsiteY1" fmla="*/ 1861053 h 1861053"/>
              <a:gd name="connsiteX2" fmla="*/ 127575 w 1042829"/>
              <a:gd name="connsiteY2" fmla="*/ 1583173 h 1861053"/>
              <a:gd name="connsiteX3" fmla="*/ 148438 w 1042829"/>
              <a:gd name="connsiteY3" fmla="*/ 1523527 h 1861053"/>
              <a:gd name="connsiteX4" fmla="*/ 51921 w 1042829"/>
              <a:gd name="connsiteY4" fmla="*/ 535255 h 1861053"/>
              <a:gd name="connsiteX5" fmla="*/ 0 w 1042829"/>
              <a:gd name="connsiteY5" fmla="*/ 447392 h 1861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2829" h="1861053">
                <a:moveTo>
                  <a:pt x="712021" y="0"/>
                </a:moveTo>
                <a:cubicBezTo>
                  <a:pt x="1061458" y="556127"/>
                  <a:pt x="1138637" y="1241112"/>
                  <a:pt x="921710" y="1861053"/>
                </a:cubicBezTo>
                <a:lnTo>
                  <a:pt x="127575" y="1583173"/>
                </a:lnTo>
                <a:lnTo>
                  <a:pt x="148438" y="1523527"/>
                </a:lnTo>
                <a:cubicBezTo>
                  <a:pt x="244955" y="1197434"/>
                  <a:pt x="212783" y="841358"/>
                  <a:pt x="51921" y="535255"/>
                </a:cubicBezTo>
                <a:lnTo>
                  <a:pt x="0" y="447392"/>
                </a:lnTo>
                <a:close/>
              </a:path>
            </a:pathLst>
          </a:custGeom>
          <a:scene3d>
            <a:camera prst="orthographicFront">
              <a:rot lat="0" lon="1080000" rev="0"/>
            </a:camera>
            <a:lightRig rig="threePt" dir="t"/>
          </a:scene3d>
        </p:spPr>
      </p:pic>
      <p:pic>
        <p:nvPicPr>
          <p:cNvPr id="19" name="Picture 81" descr="Renkli grafik verileri fotoğrafını kapatın">
            <a:extLst>
              <a:ext uri="{FF2B5EF4-FFF2-40B4-BE49-F238E27FC236}">
                <a16:creationId xmlns:a16="http://schemas.microsoft.com/office/drawing/2014/main" id="{4A9EF653-6582-9020-48CE-AE63E8F27890}"/>
              </a:ext>
            </a:extLst>
          </p:cNvPr>
          <p:cNvPicPr>
            <a:picLocks noChangeAspect="1"/>
          </p:cNvPicPr>
          <p:nvPr/>
        </p:nvPicPr>
        <p:blipFill>
          <a:blip r:embed="rId7">
            <a:extLst>
              <a:ext uri="{28A0092B-C50C-407E-A947-70E740481C1C}">
                <a14:useLocalDpi xmlns:a14="http://schemas.microsoft.com/office/drawing/2010/main" val="0"/>
              </a:ext>
            </a:extLst>
          </a:blip>
          <a:srcRect l="32699" r="32699"/>
          <a:stretch/>
        </p:blipFill>
        <p:spPr>
          <a:xfrm rot="20266490">
            <a:off x="1607423" y="785079"/>
            <a:ext cx="1610261" cy="3103308"/>
          </a:xfrm>
          <a:custGeom>
            <a:avLst/>
            <a:gdLst>
              <a:gd name="connsiteX0" fmla="*/ 758051 w 971758"/>
              <a:gd name="connsiteY0" fmla="*/ 0 h 1872780"/>
              <a:gd name="connsiteX1" fmla="*/ 758028 w 971758"/>
              <a:gd name="connsiteY1" fmla="*/ 1872780 h 1872780"/>
              <a:gd name="connsiteX2" fmla="*/ 0 w 971758"/>
              <a:gd name="connsiteY2" fmla="*/ 1507732 h 1872780"/>
              <a:gd name="connsiteX3" fmla="*/ 28082 w 971758"/>
              <a:gd name="connsiteY3" fmla="*/ 1449437 h 1872780"/>
              <a:gd name="connsiteX4" fmla="*/ 131666 w 971758"/>
              <a:gd name="connsiteY4" fmla="*/ 936366 h 1872780"/>
              <a:gd name="connsiteX5" fmla="*/ 28082 w 971758"/>
              <a:gd name="connsiteY5" fmla="*/ 423294 h 1872780"/>
              <a:gd name="connsiteX6" fmla="*/ 14 w 971758"/>
              <a:gd name="connsiteY6" fmla="*/ 365029 h 1872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71758" h="1872780">
                <a:moveTo>
                  <a:pt x="758051" y="0"/>
                </a:moveTo>
                <a:cubicBezTo>
                  <a:pt x="1043002" y="591745"/>
                  <a:pt x="1042994" y="1281042"/>
                  <a:pt x="758028" y="1872780"/>
                </a:cubicBezTo>
                <a:lnTo>
                  <a:pt x="0" y="1507732"/>
                </a:lnTo>
                <a:lnTo>
                  <a:pt x="28082" y="1449437"/>
                </a:lnTo>
                <a:cubicBezTo>
                  <a:pt x="94782" y="1291739"/>
                  <a:pt x="131666" y="1118360"/>
                  <a:pt x="131666" y="936366"/>
                </a:cubicBezTo>
                <a:cubicBezTo>
                  <a:pt x="131666" y="754371"/>
                  <a:pt x="94782" y="580992"/>
                  <a:pt x="28082" y="423294"/>
                </a:cubicBezTo>
                <a:lnTo>
                  <a:pt x="14" y="365029"/>
                </a:lnTo>
                <a:close/>
              </a:path>
            </a:pathLst>
          </a:custGeom>
          <a:solidFill>
            <a:srgbClr val="00235B"/>
          </a:solidFill>
        </p:spPr>
      </p:pic>
      <p:pic>
        <p:nvPicPr>
          <p:cNvPr id="20" name="Picture 79" descr="Formüller içeren arka plan">
            <a:extLst>
              <a:ext uri="{FF2B5EF4-FFF2-40B4-BE49-F238E27FC236}">
                <a16:creationId xmlns:a16="http://schemas.microsoft.com/office/drawing/2014/main" id="{71CE0191-C616-49F2-6288-4DFB3EA69FEF}"/>
              </a:ext>
            </a:extLst>
          </p:cNvPr>
          <p:cNvPicPr>
            <a:picLocks noChangeAspect="1"/>
          </p:cNvPicPr>
          <p:nvPr/>
        </p:nvPicPr>
        <p:blipFill rotWithShape="1">
          <a:blip r:embed="rId8">
            <a:extLst>
              <a:ext uri="{28A0092B-C50C-407E-A947-70E740481C1C}">
                <a14:useLocalDpi xmlns:a14="http://schemas.microsoft.com/office/drawing/2010/main" val="0"/>
              </a:ext>
            </a:extLst>
          </a:blip>
          <a:srcRect l="19487" t="-300" r="38757" b="940"/>
          <a:stretch/>
        </p:blipFill>
        <p:spPr>
          <a:xfrm rot="1366490">
            <a:off x="1024932" y="3331338"/>
            <a:ext cx="1310608" cy="2338937"/>
          </a:xfrm>
          <a:custGeom>
            <a:avLst/>
            <a:gdLst>
              <a:gd name="connsiteX0" fmla="*/ 921710 w 1042829"/>
              <a:gd name="connsiteY0" fmla="*/ 0 h 1861053"/>
              <a:gd name="connsiteX1" fmla="*/ 712020 w 1042829"/>
              <a:gd name="connsiteY1" fmla="*/ 1861053 h 1861053"/>
              <a:gd name="connsiteX2" fmla="*/ 0 w 1042829"/>
              <a:gd name="connsiteY2" fmla="*/ 1413660 h 1861053"/>
              <a:gd name="connsiteX3" fmla="*/ 51921 w 1042829"/>
              <a:gd name="connsiteY3" fmla="*/ 1325797 h 1861053"/>
              <a:gd name="connsiteX4" fmla="*/ 148438 w 1042829"/>
              <a:gd name="connsiteY4" fmla="*/ 337525 h 1861053"/>
              <a:gd name="connsiteX5" fmla="*/ 127575 w 1042829"/>
              <a:gd name="connsiteY5" fmla="*/ 277879 h 1861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2829" h="1861053">
                <a:moveTo>
                  <a:pt x="921710" y="0"/>
                </a:moveTo>
                <a:cubicBezTo>
                  <a:pt x="1138637" y="619941"/>
                  <a:pt x="1061458" y="1304927"/>
                  <a:pt x="712020" y="1861053"/>
                </a:cubicBezTo>
                <a:lnTo>
                  <a:pt x="0" y="1413660"/>
                </a:lnTo>
                <a:lnTo>
                  <a:pt x="51921" y="1325797"/>
                </a:lnTo>
                <a:cubicBezTo>
                  <a:pt x="212783" y="1019695"/>
                  <a:pt x="244955" y="663618"/>
                  <a:pt x="148438" y="337525"/>
                </a:cubicBezTo>
                <a:lnTo>
                  <a:pt x="127575" y="277879"/>
                </a:lnTo>
                <a:close/>
              </a:path>
            </a:pathLst>
          </a:custGeom>
        </p:spPr>
      </p:pic>
      <p:pic>
        <p:nvPicPr>
          <p:cNvPr id="21" name="Picture 77">
            <a:extLst>
              <a:ext uri="{FF2B5EF4-FFF2-40B4-BE49-F238E27FC236}">
                <a16:creationId xmlns:a16="http://schemas.microsoft.com/office/drawing/2014/main" id="{F53EE1A8-E52A-C439-4402-0D0AB36767F3}"/>
              </a:ext>
            </a:extLst>
          </p:cNvPr>
          <p:cNvPicPr>
            <a:picLocks noChangeAspect="1"/>
          </p:cNvPicPr>
          <p:nvPr/>
        </p:nvPicPr>
        <p:blipFill rotWithShape="1">
          <a:blip r:embed="rId9">
            <a:extLst>
              <a:ext uri="{28A0092B-C50C-407E-A947-70E740481C1C}">
                <a14:useLocalDpi xmlns:a14="http://schemas.microsoft.com/office/drawing/2010/main" val="0"/>
              </a:ext>
            </a:extLst>
          </a:blip>
          <a:srcRect l="41703" t="-295" r="9051" b="7535"/>
          <a:stretch/>
        </p:blipFill>
        <p:spPr>
          <a:xfrm rot="4966490">
            <a:off x="-493805" y="4370831"/>
            <a:ext cx="1248697" cy="2352087"/>
          </a:xfrm>
          <a:custGeom>
            <a:avLst/>
            <a:gdLst>
              <a:gd name="connsiteX0" fmla="*/ 743464 w 993567"/>
              <a:gd name="connsiteY0" fmla="*/ 0 h 1871516"/>
              <a:gd name="connsiteX1" fmla="*/ 813491 w 993567"/>
              <a:gd name="connsiteY1" fmla="*/ 1871516 h 1871516"/>
              <a:gd name="connsiteX2" fmla="*/ 42757 w 993567"/>
              <a:gd name="connsiteY2" fmla="*/ 1535249 h 1871516"/>
              <a:gd name="connsiteX3" fmla="*/ 81857 w 993567"/>
              <a:gd name="connsiteY3" fmla="*/ 1437436 h 1871516"/>
              <a:gd name="connsiteX4" fmla="*/ 108559 w 993567"/>
              <a:gd name="connsiteY4" fmla="*/ 667309 h 1871516"/>
              <a:gd name="connsiteX5" fmla="*/ 13937 w 993567"/>
              <a:gd name="connsiteY5" fmla="*/ 417644 h 1871516"/>
              <a:gd name="connsiteX6" fmla="*/ 0 w 993567"/>
              <a:gd name="connsiteY6" fmla="*/ 392931 h 1871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3567" h="1871516">
                <a:moveTo>
                  <a:pt x="743464" y="0"/>
                </a:moveTo>
                <a:cubicBezTo>
                  <a:pt x="1050364" y="580685"/>
                  <a:pt x="1076138" y="1269521"/>
                  <a:pt x="813491" y="1871516"/>
                </a:cubicBezTo>
                <a:lnTo>
                  <a:pt x="42757" y="1535249"/>
                </a:lnTo>
                <a:lnTo>
                  <a:pt x="81857" y="1437436"/>
                </a:lnTo>
                <a:cubicBezTo>
                  <a:pt x="164692" y="1197445"/>
                  <a:pt x="179214" y="930999"/>
                  <a:pt x="108559" y="667309"/>
                </a:cubicBezTo>
                <a:cubicBezTo>
                  <a:pt x="85007" y="579413"/>
                  <a:pt x="53105" y="495983"/>
                  <a:pt x="13937" y="417644"/>
                </a:cubicBezTo>
                <a:lnTo>
                  <a:pt x="0" y="392931"/>
                </a:lnTo>
                <a:close/>
              </a:path>
            </a:pathLst>
          </a:custGeom>
        </p:spPr>
      </p:pic>
      <p:pic>
        <p:nvPicPr>
          <p:cNvPr id="22" name="Picture 75">
            <a:extLst>
              <a:ext uri="{FF2B5EF4-FFF2-40B4-BE49-F238E27FC236}">
                <a16:creationId xmlns:a16="http://schemas.microsoft.com/office/drawing/2014/main" id="{A685AF5D-C4AC-B33F-D276-419BE87AC6E8}"/>
              </a:ext>
            </a:extLst>
          </p:cNvPr>
          <p:cNvPicPr>
            <a:picLocks noChangeAspect="1"/>
          </p:cNvPicPr>
          <p:nvPr/>
        </p:nvPicPr>
        <p:blipFill>
          <a:blip r:embed="rId10">
            <a:extLst>
              <a:ext uri="{28A0092B-C50C-407E-A947-70E740481C1C}">
                <a14:useLocalDpi xmlns:a14="http://schemas.microsoft.com/office/drawing/2010/main" val="0"/>
              </a:ext>
            </a:extLst>
          </a:blip>
          <a:srcRect t="4077" b="4077"/>
          <a:stretch/>
        </p:blipFill>
        <p:spPr>
          <a:xfrm rot="7666490">
            <a:off x="-2342161" y="3841967"/>
            <a:ext cx="1277760" cy="2347157"/>
          </a:xfrm>
          <a:custGeom>
            <a:avLst/>
            <a:gdLst>
              <a:gd name="connsiteX0" fmla="*/ 867499 w 1016692"/>
              <a:gd name="connsiteY0" fmla="*/ 0 h 1867593"/>
              <a:gd name="connsiteX1" fmla="*/ 727543 w 1016692"/>
              <a:gd name="connsiteY1" fmla="*/ 1867593 h 1867593"/>
              <a:gd name="connsiteX2" fmla="*/ 0 w 1016692"/>
              <a:gd name="connsiteY2" fmla="*/ 1447545 h 1867593"/>
              <a:gd name="connsiteX3" fmla="*/ 93154 w 1016692"/>
              <a:gd name="connsiteY3" fmla="*/ 326852 h 1867593"/>
              <a:gd name="connsiteX4" fmla="*/ 84732 w 1016692"/>
              <a:gd name="connsiteY4" fmla="*/ 307214 h 18675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6692" h="1867593">
                <a:moveTo>
                  <a:pt x="867499" y="0"/>
                </a:moveTo>
                <a:cubicBezTo>
                  <a:pt x="1107454" y="611396"/>
                  <a:pt x="1055942" y="1298788"/>
                  <a:pt x="727543" y="1867593"/>
                </a:cubicBezTo>
                <a:lnTo>
                  <a:pt x="0" y="1447545"/>
                </a:lnTo>
                <a:cubicBezTo>
                  <a:pt x="204744" y="1092919"/>
                  <a:pt x="225973" y="682699"/>
                  <a:pt x="93154" y="326852"/>
                </a:cubicBezTo>
                <a:lnTo>
                  <a:pt x="84732" y="307214"/>
                </a:lnTo>
                <a:close/>
              </a:path>
            </a:pathLst>
          </a:custGeom>
        </p:spPr>
      </p:pic>
      <p:pic>
        <p:nvPicPr>
          <p:cNvPr id="23" name="Picture 73" descr="Tam isabet etmiş bir ok">
            <a:extLst>
              <a:ext uri="{FF2B5EF4-FFF2-40B4-BE49-F238E27FC236}">
                <a16:creationId xmlns:a16="http://schemas.microsoft.com/office/drawing/2014/main" id="{750725FF-5556-762C-480A-F4A98B366D33}"/>
              </a:ext>
            </a:extLst>
          </p:cNvPr>
          <p:cNvPicPr>
            <a:picLocks noChangeAspect="1"/>
          </p:cNvPicPr>
          <p:nvPr/>
        </p:nvPicPr>
        <p:blipFill rotWithShape="1">
          <a:blip r:embed="rId11">
            <a:extLst>
              <a:ext uri="{28A0092B-C50C-407E-A947-70E740481C1C}">
                <a14:useLocalDpi xmlns:a14="http://schemas.microsoft.com/office/drawing/2010/main" val="0"/>
              </a:ext>
            </a:extLst>
          </a:blip>
          <a:srcRect l="46294" t="857" r="17422" b="-857"/>
          <a:stretch/>
        </p:blipFill>
        <p:spPr>
          <a:xfrm rot="11266490">
            <a:off x="-3050541" y="2108315"/>
            <a:ext cx="1277760" cy="2347154"/>
          </a:xfrm>
          <a:custGeom>
            <a:avLst/>
            <a:gdLst>
              <a:gd name="connsiteX0" fmla="*/ 727543 w 1016692"/>
              <a:gd name="connsiteY0" fmla="*/ 0 h 1867592"/>
              <a:gd name="connsiteX1" fmla="*/ 867499 w 1016692"/>
              <a:gd name="connsiteY1" fmla="*/ 1867592 h 1867592"/>
              <a:gd name="connsiteX2" fmla="*/ 84732 w 1016692"/>
              <a:gd name="connsiteY2" fmla="*/ 1560379 h 1867592"/>
              <a:gd name="connsiteX3" fmla="*/ 93154 w 1016692"/>
              <a:gd name="connsiteY3" fmla="*/ 1540740 h 1867592"/>
              <a:gd name="connsiteX4" fmla="*/ 0 w 1016692"/>
              <a:gd name="connsiteY4" fmla="*/ 420047 h 18675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6692" h="1867592">
                <a:moveTo>
                  <a:pt x="727543" y="0"/>
                </a:moveTo>
                <a:cubicBezTo>
                  <a:pt x="1055942" y="568804"/>
                  <a:pt x="1107455" y="1256196"/>
                  <a:pt x="867499" y="1867592"/>
                </a:cubicBezTo>
                <a:lnTo>
                  <a:pt x="84732" y="1560379"/>
                </a:lnTo>
                <a:lnTo>
                  <a:pt x="93154" y="1540740"/>
                </a:lnTo>
                <a:cubicBezTo>
                  <a:pt x="225973" y="1184894"/>
                  <a:pt x="204744" y="774674"/>
                  <a:pt x="0" y="420047"/>
                </a:cubicBezTo>
                <a:close/>
              </a:path>
            </a:pathLst>
          </a:custGeom>
        </p:spPr>
      </p:pic>
      <p:pic>
        <p:nvPicPr>
          <p:cNvPr id="24" name="Picture 70">
            <a:extLst>
              <a:ext uri="{FF2B5EF4-FFF2-40B4-BE49-F238E27FC236}">
                <a16:creationId xmlns:a16="http://schemas.microsoft.com/office/drawing/2014/main" id="{046CFCD0-2779-719F-7AC2-E577221310A9}"/>
              </a:ext>
            </a:extLst>
          </p:cNvPr>
          <p:cNvPicPr>
            <a:picLocks noChangeAspect="1"/>
          </p:cNvPicPr>
          <p:nvPr/>
        </p:nvPicPr>
        <p:blipFill>
          <a:blip r:embed="rId12">
            <a:extLst>
              <a:ext uri="{28A0092B-C50C-407E-A947-70E740481C1C}">
                <a14:useLocalDpi xmlns:a14="http://schemas.microsoft.com/office/drawing/2010/main" val="0"/>
              </a:ext>
            </a:extLst>
          </a:blip>
          <a:srcRect l="3653" r="3653"/>
          <a:stretch/>
        </p:blipFill>
        <p:spPr>
          <a:xfrm rot="14874005">
            <a:off x="-2255100" y="510248"/>
            <a:ext cx="1418042" cy="2294720"/>
          </a:xfrm>
          <a:custGeom>
            <a:avLst/>
            <a:gdLst>
              <a:gd name="connsiteX0" fmla="*/ 657439 w 1128312"/>
              <a:gd name="connsiteY0" fmla="*/ 0 h 1825870"/>
              <a:gd name="connsiteX1" fmla="*/ 1074182 w 1128312"/>
              <a:gd name="connsiteY1" fmla="*/ 1825870 h 1825870"/>
              <a:gd name="connsiteX2" fmla="*/ 254353 w 1128312"/>
              <a:gd name="connsiteY2" fmla="*/ 1638750 h 1825870"/>
              <a:gd name="connsiteX3" fmla="*/ 261419 w 1128312"/>
              <a:gd name="connsiteY3" fmla="*/ 1611270 h 1825870"/>
              <a:gd name="connsiteX4" fmla="*/ 288198 w 1128312"/>
              <a:gd name="connsiteY4" fmla="*/ 1345623 h 1825870"/>
              <a:gd name="connsiteX5" fmla="*/ 63084 w 1128312"/>
              <a:gd name="connsiteY5" fmla="*/ 608649 h 1825870"/>
              <a:gd name="connsiteX6" fmla="*/ 0 w 1128312"/>
              <a:gd name="connsiteY6" fmla="*/ 524288 h 1825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8312" h="1825870">
                <a:moveTo>
                  <a:pt x="657439" y="0"/>
                </a:moveTo>
                <a:cubicBezTo>
                  <a:pt x="1066946" y="513505"/>
                  <a:pt x="1220333" y="1185541"/>
                  <a:pt x="1074182" y="1825870"/>
                </a:cubicBezTo>
                <a:lnTo>
                  <a:pt x="254353" y="1638750"/>
                </a:lnTo>
                <a:lnTo>
                  <a:pt x="261419" y="1611270"/>
                </a:lnTo>
                <a:cubicBezTo>
                  <a:pt x="278978" y="1525464"/>
                  <a:pt x="288198" y="1436620"/>
                  <a:pt x="288198" y="1345623"/>
                </a:cubicBezTo>
                <a:cubicBezTo>
                  <a:pt x="288198" y="1072631"/>
                  <a:pt x="205209" y="819023"/>
                  <a:pt x="63084" y="608649"/>
                </a:cubicBezTo>
                <a:lnTo>
                  <a:pt x="0" y="524288"/>
                </a:lnTo>
                <a:close/>
              </a:path>
            </a:pathLst>
          </a:custGeom>
          <a:ln>
            <a:solidFill>
              <a:schemeClr val="accent1"/>
            </a:solidFill>
          </a:ln>
        </p:spPr>
      </p:pic>
      <p:pic>
        <p:nvPicPr>
          <p:cNvPr id="8" name="Resim 7" descr="metin, ekran görüntüsü, diyagram, tasarım içeren bir resim&#10;&#10;Açıklama otomatik olarak oluşturuldu">
            <a:extLst>
              <a:ext uri="{FF2B5EF4-FFF2-40B4-BE49-F238E27FC236}">
                <a16:creationId xmlns:a16="http://schemas.microsoft.com/office/drawing/2014/main" id="{B3F45629-6C06-B23D-92B7-5FBA69A855D2}"/>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604214" y="1248336"/>
            <a:ext cx="7958038" cy="4584435"/>
          </a:xfrm>
          <a:prstGeom prst="rect">
            <a:avLst/>
          </a:prstGeom>
        </p:spPr>
      </p:pic>
      <p:pic>
        <p:nvPicPr>
          <p:cNvPr id="10" name="Resim 9" descr="metin, ekran görüntüsü, diyagram, tasarım içeren bir resim&#10;&#10;Açıklama otomatik olarak oluşturuldu">
            <a:extLst>
              <a:ext uri="{FF2B5EF4-FFF2-40B4-BE49-F238E27FC236}">
                <a16:creationId xmlns:a16="http://schemas.microsoft.com/office/drawing/2014/main" id="{5E34203D-081D-DE27-C267-9E63A75BFBEF}"/>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604214" y="1254468"/>
            <a:ext cx="7958038" cy="4601245"/>
          </a:xfrm>
          <a:prstGeom prst="rect">
            <a:avLst/>
          </a:prstGeom>
        </p:spPr>
      </p:pic>
      <mc:AlternateContent xmlns:mc="http://schemas.openxmlformats.org/markup-compatibility/2006">
        <mc:Choice xmlns:pslz="http://schemas.microsoft.com/office/powerpoint/2016/slidezoom" Requires="pslz">
          <p:graphicFrame>
            <p:nvGraphicFramePr>
              <p:cNvPr id="12" name="Slayt Önizlemesi 11">
                <a:extLst>
                  <a:ext uri="{FF2B5EF4-FFF2-40B4-BE49-F238E27FC236}">
                    <a16:creationId xmlns:a16="http://schemas.microsoft.com/office/drawing/2014/main" id="{AB261315-8FC6-A03F-F7B9-D6113ECD5BA2}"/>
                  </a:ext>
                </a:extLst>
              </p:cNvPr>
              <p:cNvGraphicFramePr>
                <a:graphicFrameLocks noChangeAspect="1"/>
              </p:cNvGraphicFramePr>
              <p:nvPr>
                <p:extLst>
                  <p:ext uri="{D42A27DB-BD31-4B8C-83A1-F6EECF244321}">
                    <p14:modId xmlns:p14="http://schemas.microsoft.com/office/powerpoint/2010/main" val="2492872483"/>
                  </p:ext>
                </p:extLst>
              </p:nvPr>
            </p:nvGraphicFramePr>
            <p:xfrm>
              <a:off x="9631536" y="5947512"/>
              <a:ext cx="1401217" cy="788185"/>
            </p:xfrm>
            <a:graphic>
              <a:graphicData uri="http://schemas.microsoft.com/office/powerpoint/2016/slidezoom">
                <pslz:sldZm>
                  <pslz:sldZmObj sldId="267" cId="144513804">
                    <pslz:zmPr id="{DB9EFB0C-19BD-4473-95C7-0009004661D3}" returnToParent="0" transitionDur="1000">
                      <p166:blipFill xmlns:p166="http://schemas.microsoft.com/office/powerpoint/2016/6/main">
                        <a:blip r:embed="rId15"/>
                        <a:stretch>
                          <a:fillRect/>
                        </a:stretch>
                      </p166:blipFill>
                      <p166:spPr xmlns:p166="http://schemas.microsoft.com/office/powerpoint/2016/6/main">
                        <a:xfrm>
                          <a:off x="0" y="0"/>
                          <a:ext cx="1401217" cy="788185"/>
                        </a:xfrm>
                        <a:prstGeom prst="rect">
                          <a:avLst/>
                        </a:prstGeom>
                        <a:ln w="3175">
                          <a:solidFill>
                            <a:prstClr val="ltGray"/>
                          </a:solidFill>
                        </a:ln>
                      </p166:spPr>
                    </pslz:zmPr>
                  </pslz:sldZmObj>
                </pslz:sldZm>
              </a:graphicData>
            </a:graphic>
          </p:graphicFrame>
        </mc:Choice>
        <mc:Fallback>
          <p:pic>
            <p:nvPicPr>
              <p:cNvPr id="12" name="Slayt Önizlemesi 11">
                <a:hlinkClick r:id="rId16" action="ppaction://hlinksldjump"/>
                <a:extLst>
                  <a:ext uri="{FF2B5EF4-FFF2-40B4-BE49-F238E27FC236}">
                    <a16:creationId xmlns:a16="http://schemas.microsoft.com/office/drawing/2014/main" id="{AB261315-8FC6-A03F-F7B9-D6113ECD5BA2}"/>
                  </a:ext>
                </a:extLst>
              </p:cNvPr>
              <p:cNvPicPr>
                <a:picLocks noGrp="1" noRot="1" noChangeAspect="1" noMove="1" noResize="1" noEditPoints="1" noAdjustHandles="1" noChangeArrowheads="1" noChangeShapeType="1"/>
              </p:cNvPicPr>
              <p:nvPr/>
            </p:nvPicPr>
            <p:blipFill>
              <a:blip r:embed="rId15"/>
              <a:stretch>
                <a:fillRect/>
              </a:stretch>
            </p:blipFill>
            <p:spPr>
              <a:xfrm>
                <a:off x="9631536" y="5947512"/>
                <a:ext cx="1401217" cy="788185"/>
              </a:xfrm>
              <a:prstGeom prst="rect">
                <a:avLst/>
              </a:prstGeom>
              <a:ln w="3175">
                <a:solidFill>
                  <a:prstClr val="ltGray"/>
                </a:solidFill>
              </a:ln>
            </p:spPr>
          </p:pic>
        </mc:Fallback>
      </mc:AlternateContent>
    </p:spTree>
    <p:extLst>
      <p:ext uri="{BB962C8B-B14F-4D97-AF65-F5344CB8AC3E}">
        <p14:creationId xmlns:p14="http://schemas.microsoft.com/office/powerpoint/2010/main" val="1983436407"/>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1.66667E-6 4.07407E-6 L -0.73476 0.00115 " pathEditMode="relative" rAng="0" ptsTypes="AA">
                                      <p:cBhvr>
                                        <p:cTn id="6" dur="1000" fill="hold"/>
                                        <p:tgtEl>
                                          <p:spTgt spid="16"/>
                                        </p:tgtEl>
                                        <p:attrNameLst>
                                          <p:attrName>ppt_x</p:attrName>
                                          <p:attrName>ppt_y</p:attrName>
                                        </p:attrNameLst>
                                      </p:cBhvr>
                                      <p:rCtr x="-36745" y="46"/>
                                    </p:animMotion>
                                  </p:childTnLst>
                                </p:cTn>
                              </p:par>
                              <p:par>
                                <p:cTn id="7" presetID="21" presetClass="entr" presetSubtype="1" fill="hold" nodeType="withEffect">
                                  <p:stCondLst>
                                    <p:cond delay="0"/>
                                  </p:stCondLst>
                                  <p:childTnLst>
                                    <p:set>
                                      <p:cBhvr>
                                        <p:cTn id="8" dur="1" fill="hold">
                                          <p:stCondLst>
                                            <p:cond delay="0"/>
                                          </p:stCondLst>
                                        </p:cTn>
                                        <p:tgtEl>
                                          <p:spTgt spid="8"/>
                                        </p:tgtEl>
                                        <p:attrNameLst>
                                          <p:attrName>style.visibility</p:attrName>
                                        </p:attrNameLst>
                                      </p:cBhvr>
                                      <p:to>
                                        <p:strVal val="visible"/>
                                      </p:to>
                                    </p:set>
                                    <p:animEffect transition="in" filter="wheel(1)">
                                      <p:cBhvr>
                                        <p:cTn id="9" dur="1000"/>
                                        <p:tgtEl>
                                          <p:spTgt spid="8"/>
                                        </p:tgtEl>
                                      </p:cBhvr>
                                    </p:animEffect>
                                  </p:childTnLst>
                                </p:cTn>
                              </p:par>
                            </p:childTnLst>
                          </p:cTn>
                        </p:par>
                      </p:childTnLst>
                    </p:cTn>
                  </p:par>
                  <p:par>
                    <p:cTn id="10" fill="hold">
                      <p:stCondLst>
                        <p:cond delay="indefinite"/>
                      </p:stCondLst>
                      <p:childTnLst>
                        <p:par>
                          <p:cTn id="11" fill="hold">
                            <p:stCondLst>
                              <p:cond delay="0"/>
                            </p:stCondLst>
                            <p:childTnLst>
                              <p:par>
                                <p:cTn id="12" presetID="21" presetClass="exit" presetSubtype="1" fill="hold" nodeType="clickEffect">
                                  <p:stCondLst>
                                    <p:cond delay="0"/>
                                  </p:stCondLst>
                                  <p:childTnLst>
                                    <p:animEffect transition="out" filter="wheel(1)">
                                      <p:cBhvr>
                                        <p:cTn id="13" dur="1000"/>
                                        <p:tgtEl>
                                          <p:spTgt spid="8"/>
                                        </p:tgtEl>
                                      </p:cBhvr>
                                    </p:animEffect>
                                    <p:set>
                                      <p:cBhvr>
                                        <p:cTn id="14" dur="1" fill="hold">
                                          <p:stCondLst>
                                            <p:cond delay="999"/>
                                          </p:stCondLst>
                                        </p:cTn>
                                        <p:tgtEl>
                                          <p:spTgt spid="8"/>
                                        </p:tgtEl>
                                        <p:attrNameLst>
                                          <p:attrName>style.visibility</p:attrName>
                                        </p:attrNameLst>
                                      </p:cBhvr>
                                      <p:to>
                                        <p:strVal val="hidden"/>
                                      </p:to>
                                    </p:set>
                                  </p:childTnLst>
                                </p:cTn>
                              </p:par>
                              <p:par>
                                <p:cTn id="15" presetID="21" presetClass="entr" presetSubtype="1"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heel(1)">
                                      <p:cBhvr>
                                        <p:cTn id="17"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235B"/>
        </a:solidFill>
        <a:effectLst/>
      </p:bgPr>
    </p:bg>
    <p:spTree>
      <p:nvGrpSpPr>
        <p:cNvPr id="1" name=""/>
        <p:cNvGrpSpPr/>
        <p:nvPr/>
      </p:nvGrpSpPr>
      <p:grpSpPr>
        <a:xfrm>
          <a:off x="0" y="0"/>
          <a:ext cx="0" cy="0"/>
          <a:chOff x="0" y="0"/>
          <a:chExt cx="0" cy="0"/>
        </a:xfrm>
      </p:grpSpPr>
      <p:sp>
        <p:nvSpPr>
          <p:cNvPr id="13" name="TextBox 1">
            <a:extLst>
              <a:ext uri="{FF2B5EF4-FFF2-40B4-BE49-F238E27FC236}">
                <a16:creationId xmlns:a16="http://schemas.microsoft.com/office/drawing/2014/main" id="{FD6461E2-5273-1F66-8BDC-0A576BDB3531}"/>
              </a:ext>
            </a:extLst>
          </p:cNvPr>
          <p:cNvSpPr txBox="1"/>
          <p:nvPr/>
        </p:nvSpPr>
        <p:spPr>
          <a:xfrm>
            <a:off x="3336214" y="17944"/>
            <a:ext cx="5416868" cy="830997"/>
          </a:xfrm>
          <a:prstGeom prst="rect">
            <a:avLst/>
          </a:prstGeom>
          <a:noFill/>
        </p:spPr>
        <p:txBody>
          <a:bodyPr wrap="none" rtlCol="0">
            <a:spAutoFit/>
          </a:bodyPr>
          <a:lstStyle/>
          <a:p>
            <a:r>
              <a:rPr lang="en-US" sz="4800" dirty="0">
                <a:solidFill>
                  <a:schemeClr val="bg1"/>
                </a:solidFill>
                <a:latin typeface="Couture" panose="020B0804020202020204" pitchFamily="34" charset="0"/>
              </a:rPr>
              <a:t>Team members</a:t>
            </a:r>
          </a:p>
        </p:txBody>
      </p:sp>
      <p:cxnSp>
        <p:nvCxnSpPr>
          <p:cNvPr id="15" name="Düz Bağlayıcı 14">
            <a:extLst>
              <a:ext uri="{FF2B5EF4-FFF2-40B4-BE49-F238E27FC236}">
                <a16:creationId xmlns:a16="http://schemas.microsoft.com/office/drawing/2014/main" id="{5CD7B5AB-11AC-A19F-83BC-320C89B12B02}"/>
              </a:ext>
            </a:extLst>
          </p:cNvPr>
          <p:cNvCxnSpPr>
            <a:cxnSpLocks/>
          </p:cNvCxnSpPr>
          <p:nvPr/>
        </p:nvCxnSpPr>
        <p:spPr>
          <a:xfrm>
            <a:off x="3382358" y="900135"/>
            <a:ext cx="5674957" cy="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sp>
        <p:nvSpPr>
          <p:cNvPr id="29" name="Metin kutusu 28">
            <a:extLst>
              <a:ext uri="{FF2B5EF4-FFF2-40B4-BE49-F238E27FC236}">
                <a16:creationId xmlns:a16="http://schemas.microsoft.com/office/drawing/2014/main" id="{9AFA9074-2DC0-9DA8-9DAE-15633992D596}"/>
              </a:ext>
            </a:extLst>
          </p:cNvPr>
          <p:cNvSpPr txBox="1"/>
          <p:nvPr/>
        </p:nvSpPr>
        <p:spPr>
          <a:xfrm>
            <a:off x="3431847" y="3073842"/>
            <a:ext cx="1897753" cy="847668"/>
          </a:xfrm>
          <a:prstGeom prst="rect">
            <a:avLst/>
          </a:prstGeom>
          <a:noFill/>
        </p:spPr>
        <p:txBody>
          <a:bodyPr wrap="square" rtlCol="0">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outure" panose="020B0604020202020204" charset="0"/>
                <a:ea typeface="+mn-ea"/>
                <a:cs typeface="+mn-cs"/>
              </a:rPr>
              <a:t>Olena</a:t>
            </a:r>
          </a:p>
          <a:p>
            <a:pPr marL="0" marR="0" lvl="0" indent="0" algn="ctr" defTabSz="914400" rtl="0" eaLnBrk="1" fontAlgn="auto" latinLnBrk="0" hangingPunct="1">
              <a:lnSpc>
                <a:spcPct val="150000"/>
              </a:lnSpc>
              <a:spcBef>
                <a:spcPts val="0"/>
              </a:spcBef>
              <a:spcAft>
                <a:spcPts val="0"/>
              </a:spcAft>
              <a:buClrTx/>
              <a:buSzTx/>
              <a:buFontTx/>
              <a:buNone/>
              <a:tabLst/>
              <a:defRPr/>
            </a:pPr>
            <a:r>
              <a:rPr lang="en-US" dirty="0" err="1">
                <a:solidFill>
                  <a:prstClr val="white"/>
                </a:solidFill>
                <a:latin typeface="Couture" panose="020B0604020202020204" charset="0"/>
              </a:rPr>
              <a:t>Akisheva</a:t>
            </a:r>
            <a:endParaRPr kumimoji="0" lang="en-US" sz="1800" b="0" i="0" u="none" strike="noStrike" kern="1200" cap="none" spc="0" normalizeH="0" baseline="0" noProof="0" dirty="0">
              <a:ln>
                <a:noFill/>
              </a:ln>
              <a:solidFill>
                <a:prstClr val="white"/>
              </a:solidFill>
              <a:effectLst/>
              <a:uLnTx/>
              <a:uFillTx/>
              <a:latin typeface="Couture" panose="020B0604020202020204" charset="0"/>
              <a:ea typeface="+mn-ea"/>
              <a:cs typeface="+mn-cs"/>
            </a:endParaRPr>
          </a:p>
        </p:txBody>
      </p:sp>
      <p:sp>
        <p:nvSpPr>
          <p:cNvPr id="30" name="Metin kutusu 29">
            <a:extLst>
              <a:ext uri="{FF2B5EF4-FFF2-40B4-BE49-F238E27FC236}">
                <a16:creationId xmlns:a16="http://schemas.microsoft.com/office/drawing/2014/main" id="{14318812-2A90-6DD8-C5AD-5DAD34F8E41E}"/>
              </a:ext>
            </a:extLst>
          </p:cNvPr>
          <p:cNvSpPr txBox="1"/>
          <p:nvPr/>
        </p:nvSpPr>
        <p:spPr>
          <a:xfrm>
            <a:off x="9646896" y="3205614"/>
            <a:ext cx="1897753" cy="847668"/>
          </a:xfrm>
          <a:prstGeom prst="rect">
            <a:avLst/>
          </a:prstGeom>
          <a:noFill/>
        </p:spPr>
        <p:txBody>
          <a:bodyPr wrap="square" rtlCol="0">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lang="en-US" dirty="0">
                <a:solidFill>
                  <a:prstClr val="white"/>
                </a:solidFill>
                <a:latin typeface="Couture" panose="020B0604020202020204" charset="0"/>
              </a:rPr>
              <a:t>Sefa</a:t>
            </a: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outure" panose="020B0604020202020204" charset="0"/>
                <a:ea typeface="+mn-ea"/>
                <a:cs typeface="+mn-cs"/>
              </a:rPr>
              <a:t>sahan</a:t>
            </a:r>
          </a:p>
        </p:txBody>
      </p:sp>
      <p:sp>
        <p:nvSpPr>
          <p:cNvPr id="31" name="Metin kutusu 30">
            <a:extLst>
              <a:ext uri="{FF2B5EF4-FFF2-40B4-BE49-F238E27FC236}">
                <a16:creationId xmlns:a16="http://schemas.microsoft.com/office/drawing/2014/main" id="{6BD41ECF-173D-0483-13AF-B8D7D8C89AF3}"/>
              </a:ext>
            </a:extLst>
          </p:cNvPr>
          <p:cNvSpPr txBox="1"/>
          <p:nvPr/>
        </p:nvSpPr>
        <p:spPr>
          <a:xfrm>
            <a:off x="5437879" y="3073842"/>
            <a:ext cx="1897753" cy="1263166"/>
          </a:xfrm>
          <a:prstGeom prst="rect">
            <a:avLst/>
          </a:prstGeom>
          <a:noFill/>
        </p:spPr>
        <p:txBody>
          <a:bodyPr wrap="square" rtlCol="0">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lang="en-US" dirty="0">
                <a:solidFill>
                  <a:prstClr val="white"/>
                </a:solidFill>
                <a:latin typeface="Couture" panose="020B0604020202020204" charset="0"/>
              </a:rPr>
              <a:t>Mehmet</a:t>
            </a: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outure" panose="020B0604020202020204" charset="0"/>
                <a:ea typeface="+mn-ea"/>
                <a:cs typeface="+mn-cs"/>
              </a:rPr>
              <a:t>Arif</a:t>
            </a:r>
          </a:p>
          <a:p>
            <a:pPr marL="0" marR="0" lvl="0" indent="0" algn="ctr" defTabSz="914400" rtl="0" eaLnBrk="1" fontAlgn="auto" latinLnBrk="0" hangingPunct="1">
              <a:lnSpc>
                <a:spcPct val="150000"/>
              </a:lnSpc>
              <a:spcBef>
                <a:spcPts val="0"/>
              </a:spcBef>
              <a:spcAft>
                <a:spcPts val="0"/>
              </a:spcAft>
              <a:buClrTx/>
              <a:buSzTx/>
              <a:buFontTx/>
              <a:buNone/>
              <a:tabLst/>
              <a:defRPr/>
            </a:pPr>
            <a:r>
              <a:rPr lang="en-US" dirty="0" err="1">
                <a:solidFill>
                  <a:prstClr val="white"/>
                </a:solidFill>
                <a:latin typeface="Couture" panose="020B0604020202020204" charset="0"/>
              </a:rPr>
              <a:t>yazikoz</a:t>
            </a:r>
            <a:endParaRPr kumimoji="0" lang="en-US" sz="1800" b="0" i="0" u="none" strike="noStrike" kern="1200" cap="none" spc="0" normalizeH="0" baseline="0" noProof="0" dirty="0">
              <a:ln>
                <a:noFill/>
              </a:ln>
              <a:solidFill>
                <a:prstClr val="white"/>
              </a:solidFill>
              <a:effectLst/>
              <a:uLnTx/>
              <a:uFillTx/>
              <a:latin typeface="Couture" panose="020B0604020202020204" charset="0"/>
              <a:ea typeface="+mn-ea"/>
              <a:cs typeface="+mn-cs"/>
            </a:endParaRPr>
          </a:p>
        </p:txBody>
      </p:sp>
      <p:sp>
        <p:nvSpPr>
          <p:cNvPr id="4" name="Metin kutusu 3">
            <a:extLst>
              <a:ext uri="{FF2B5EF4-FFF2-40B4-BE49-F238E27FC236}">
                <a16:creationId xmlns:a16="http://schemas.microsoft.com/office/drawing/2014/main" id="{3AA6E0DC-108F-279E-A538-A52C48E06548}"/>
              </a:ext>
            </a:extLst>
          </p:cNvPr>
          <p:cNvSpPr txBox="1"/>
          <p:nvPr/>
        </p:nvSpPr>
        <p:spPr>
          <a:xfrm>
            <a:off x="7630568" y="3205614"/>
            <a:ext cx="1897753" cy="847668"/>
          </a:xfrm>
          <a:prstGeom prst="rect">
            <a:avLst/>
          </a:prstGeom>
          <a:noFill/>
        </p:spPr>
        <p:txBody>
          <a:bodyPr wrap="square" rtlCol="0">
            <a:spAutoFit/>
          </a:bodyPr>
          <a:lstStyle>
            <a:defPPr>
              <a:defRPr lang="en-US"/>
            </a:defPPr>
            <a:lvl1pPr marR="0" lvl="0" indent="0" algn="ctr" fontAlgn="auto">
              <a:lnSpc>
                <a:spcPct val="150000"/>
              </a:lnSpc>
              <a:spcBef>
                <a:spcPts val="0"/>
              </a:spcBef>
              <a:spcAft>
                <a:spcPts val="0"/>
              </a:spcAft>
              <a:buClrTx/>
              <a:buSzTx/>
              <a:buFontTx/>
              <a:buNone/>
              <a:tabLst/>
              <a:defRPr>
                <a:solidFill>
                  <a:prstClr val="white"/>
                </a:solidFill>
                <a:latin typeface="Couture" panose="020B0604020202020204" charset="0"/>
              </a:defRPr>
            </a:lvl1pPr>
          </a:lstStyle>
          <a:p>
            <a:r>
              <a:rPr lang="en-US" dirty="0" err="1"/>
              <a:t>Gokmen</a:t>
            </a:r>
            <a:endParaRPr lang="en-US" dirty="0"/>
          </a:p>
          <a:p>
            <a:r>
              <a:rPr lang="en-US" dirty="0" err="1"/>
              <a:t>salbas</a:t>
            </a:r>
            <a:endParaRPr lang="en-US" dirty="0"/>
          </a:p>
        </p:txBody>
      </p:sp>
      <p:pic>
        <p:nvPicPr>
          <p:cNvPr id="7" name="Resim 6" descr="insan yüzü, kişi, şahıs, gömlek, tişört, giyim içeren bir resim&#10;&#10;Açıklama otomatik olarak oluşturuldu">
            <a:extLst>
              <a:ext uri="{FF2B5EF4-FFF2-40B4-BE49-F238E27FC236}">
                <a16:creationId xmlns:a16="http://schemas.microsoft.com/office/drawing/2014/main" id="{236B0C63-74E8-A3AA-BFEF-086ABF0A8869}"/>
              </a:ext>
            </a:extLst>
          </p:cNvPr>
          <p:cNvPicPr>
            <a:picLocks noChangeAspect="1"/>
          </p:cNvPicPr>
          <p:nvPr/>
        </p:nvPicPr>
        <p:blipFill rotWithShape="1">
          <a:blip r:embed="rId2">
            <a:extLst>
              <a:ext uri="{28A0092B-C50C-407E-A947-70E740481C1C}">
                <a14:useLocalDpi xmlns:a14="http://schemas.microsoft.com/office/drawing/2010/main" val="0"/>
              </a:ext>
            </a:extLst>
          </a:blip>
          <a:srcRect l="34404" t="781" r="27632" b="43555"/>
          <a:stretch/>
        </p:blipFill>
        <p:spPr>
          <a:xfrm>
            <a:off x="9729930" y="1320886"/>
            <a:ext cx="1731686" cy="1731686"/>
          </a:xfrm>
          <a:prstGeom prst="ellipse">
            <a:avLst/>
          </a:prstGeom>
        </p:spPr>
      </p:pic>
      <p:sp>
        <p:nvSpPr>
          <p:cNvPr id="8" name="Metin kutusu 7">
            <a:extLst>
              <a:ext uri="{FF2B5EF4-FFF2-40B4-BE49-F238E27FC236}">
                <a16:creationId xmlns:a16="http://schemas.microsoft.com/office/drawing/2014/main" id="{0D4818C1-F504-5A80-B922-5C576187EF73}"/>
              </a:ext>
            </a:extLst>
          </p:cNvPr>
          <p:cNvSpPr txBox="1"/>
          <p:nvPr/>
        </p:nvSpPr>
        <p:spPr>
          <a:xfrm>
            <a:off x="-14372" y="2510624"/>
            <a:ext cx="1897753" cy="1871731"/>
          </a:xfrm>
          <a:prstGeom prst="rect">
            <a:avLst/>
          </a:prstGeom>
          <a:noFill/>
        </p:spPr>
        <p:txBody>
          <a:bodyPr wrap="square" rtlCol="0">
            <a:spAutoFit/>
          </a:bodyPr>
          <a:lstStyle/>
          <a:p>
            <a:pPr marL="0" marR="0" lvl="0" indent="0" defTabSz="914400" rtl="0" eaLnBrk="1" fontAlgn="auto" latinLnBrk="0" hangingPunct="1">
              <a:lnSpc>
                <a:spcPct val="150000"/>
              </a:lnSpc>
              <a:spcBef>
                <a:spcPts val="0"/>
              </a:spcBef>
              <a:spcAft>
                <a:spcPts val="0"/>
              </a:spcAft>
              <a:buClrTx/>
              <a:buSzTx/>
              <a:buFontTx/>
              <a:buNone/>
              <a:tabLst/>
              <a:defRPr/>
            </a:pPr>
            <a:r>
              <a:rPr lang="en-US" sz="1600" dirty="0">
                <a:solidFill>
                  <a:prstClr val="white"/>
                </a:solidFill>
                <a:latin typeface="Couture" panose="020B0604020202020204" charset="0"/>
              </a:rPr>
              <a:t>Microsoft</a:t>
            </a:r>
          </a:p>
          <a:p>
            <a:pPr marL="0" marR="0" lvl="0" indent="0" defTabSz="914400" rtl="0" eaLnBrk="1" fontAlgn="auto" latinLnBrk="0" hangingPunct="1">
              <a:lnSpc>
                <a:spcPct val="15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Couture" panose="020B0604020202020204" charset="0"/>
                <a:ea typeface="+mn-ea"/>
                <a:cs typeface="+mn-cs"/>
              </a:rPr>
              <a:t>Azure </a:t>
            </a:r>
          </a:p>
          <a:p>
            <a:pPr marL="0" marR="0" lvl="0" indent="0" defTabSz="914400" rtl="0" eaLnBrk="1" fontAlgn="auto" latinLnBrk="0" hangingPunct="1">
              <a:lnSpc>
                <a:spcPct val="150000"/>
              </a:lnSpc>
              <a:spcBef>
                <a:spcPts val="0"/>
              </a:spcBef>
              <a:spcAft>
                <a:spcPts val="0"/>
              </a:spcAft>
              <a:buClrTx/>
              <a:buSzTx/>
              <a:buFontTx/>
              <a:buNone/>
              <a:tabLst/>
              <a:defRPr/>
            </a:pPr>
            <a:r>
              <a:rPr lang="en-US" sz="1600" dirty="0">
                <a:solidFill>
                  <a:prstClr val="white"/>
                </a:solidFill>
                <a:latin typeface="Couture" panose="020B0604020202020204" charset="0"/>
              </a:rPr>
              <a:t>Data</a:t>
            </a:r>
          </a:p>
          <a:p>
            <a:pPr marL="0" marR="0" lvl="0" indent="0" defTabSz="914400" rtl="0" eaLnBrk="1" fontAlgn="auto" latinLnBrk="0" hangingPunct="1">
              <a:lnSpc>
                <a:spcPct val="15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Couture" panose="020B0604020202020204" charset="0"/>
                <a:ea typeface="+mn-ea"/>
                <a:cs typeface="+mn-cs"/>
              </a:rPr>
              <a:t>Engineering</a:t>
            </a:r>
          </a:p>
          <a:p>
            <a:pPr marL="0" marR="0" lvl="0" indent="0" defTabSz="914400" rtl="0" eaLnBrk="1" fontAlgn="auto" latinLnBrk="0" hangingPunct="1">
              <a:lnSpc>
                <a:spcPct val="150000"/>
              </a:lnSpc>
              <a:spcBef>
                <a:spcPts val="0"/>
              </a:spcBef>
              <a:spcAft>
                <a:spcPts val="0"/>
              </a:spcAft>
              <a:buClrTx/>
              <a:buSzTx/>
              <a:buFontTx/>
              <a:buNone/>
              <a:tabLst/>
              <a:defRPr/>
            </a:pPr>
            <a:r>
              <a:rPr lang="en-US" sz="1600" dirty="0">
                <a:solidFill>
                  <a:prstClr val="white"/>
                </a:solidFill>
                <a:latin typeface="Couture" panose="020B0604020202020204" charset="0"/>
              </a:rPr>
              <a:t>project</a:t>
            </a:r>
            <a:endParaRPr kumimoji="0" lang="en-US" sz="1600" b="0" i="0" u="none" strike="noStrike" kern="1200" cap="none" spc="0" normalizeH="0" baseline="0" noProof="0" dirty="0">
              <a:ln>
                <a:noFill/>
              </a:ln>
              <a:solidFill>
                <a:prstClr val="white"/>
              </a:solidFill>
              <a:effectLst/>
              <a:uLnTx/>
              <a:uFillTx/>
              <a:latin typeface="Couture" panose="020B0604020202020204" charset="0"/>
              <a:ea typeface="+mn-ea"/>
              <a:cs typeface="+mn-cs"/>
            </a:endParaRPr>
          </a:p>
        </p:txBody>
      </p:sp>
      <p:pic>
        <p:nvPicPr>
          <p:cNvPr id="9" name="Grafik 8">
            <a:extLst>
              <a:ext uri="{FF2B5EF4-FFF2-40B4-BE49-F238E27FC236}">
                <a16:creationId xmlns:a16="http://schemas.microsoft.com/office/drawing/2014/main" id="{4A1B44AF-62DF-E5D3-ACB5-545E0C8EE991}"/>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r="75170" b="-2356"/>
          <a:stretch/>
        </p:blipFill>
        <p:spPr>
          <a:xfrm>
            <a:off x="11318618" y="6212118"/>
            <a:ext cx="618129" cy="553303"/>
          </a:xfrm>
          <a:prstGeom prst="rect">
            <a:avLst/>
          </a:prstGeom>
        </p:spPr>
      </p:pic>
      <p:pic>
        <p:nvPicPr>
          <p:cNvPr id="2" name="Resim 1" descr="giyim, insan yüzü, kişi, şahıs, gömlek, tişört içeren bir resim&#10;&#10;Açıklama otomatik olarak oluşturuldu">
            <a:extLst>
              <a:ext uri="{FF2B5EF4-FFF2-40B4-BE49-F238E27FC236}">
                <a16:creationId xmlns:a16="http://schemas.microsoft.com/office/drawing/2014/main" id="{B084C55D-AF4D-2B9E-3084-B3D9FD839CDF}"/>
              </a:ext>
            </a:extLst>
          </p:cNvPr>
          <p:cNvPicPr>
            <a:picLocks noChangeAspect="1"/>
          </p:cNvPicPr>
          <p:nvPr/>
        </p:nvPicPr>
        <p:blipFill rotWithShape="1">
          <a:blip r:embed="rId5">
            <a:extLst>
              <a:ext uri="{28A0092B-C50C-407E-A947-70E740481C1C}">
                <a14:useLocalDpi xmlns:a14="http://schemas.microsoft.com/office/drawing/2010/main" val="0"/>
              </a:ext>
            </a:extLst>
          </a:blip>
          <a:srcRect l="34240" r="31150" b="48084"/>
          <a:stretch/>
        </p:blipFill>
        <p:spPr>
          <a:xfrm>
            <a:off x="7713602" y="1336308"/>
            <a:ext cx="1731686" cy="1731686"/>
          </a:xfrm>
          <a:prstGeom prst="ellipse">
            <a:avLst/>
          </a:prstGeom>
        </p:spPr>
      </p:pic>
      <p:pic>
        <p:nvPicPr>
          <p:cNvPr id="5" name="Resim 4" descr="insan yüzü, kişi, şahıs, giyim, gözlük içeren bir resim&#10;&#10;Açıklama otomatik olarak oluşturuldu">
            <a:extLst>
              <a:ext uri="{FF2B5EF4-FFF2-40B4-BE49-F238E27FC236}">
                <a16:creationId xmlns:a16="http://schemas.microsoft.com/office/drawing/2014/main" id="{291878AC-2249-1134-6C3D-B2684CEAF182}"/>
              </a:ext>
            </a:extLst>
          </p:cNvPr>
          <p:cNvPicPr>
            <a:picLocks noChangeAspect="1"/>
          </p:cNvPicPr>
          <p:nvPr/>
        </p:nvPicPr>
        <p:blipFill rotWithShape="1">
          <a:blip r:embed="rId6">
            <a:extLst>
              <a:ext uri="{28A0092B-C50C-407E-A947-70E740481C1C}">
                <a14:useLocalDpi xmlns:a14="http://schemas.microsoft.com/office/drawing/2010/main" val="0"/>
              </a:ext>
            </a:extLst>
          </a:blip>
          <a:srcRect l="23782" t="-438" r="29341" b="41751"/>
          <a:stretch/>
        </p:blipFill>
        <p:spPr>
          <a:xfrm>
            <a:off x="5520912" y="1290961"/>
            <a:ext cx="1731686" cy="1731686"/>
          </a:xfrm>
          <a:prstGeom prst="ellipse">
            <a:avLst/>
          </a:prstGeom>
        </p:spPr>
      </p:pic>
      <p:grpSp>
        <p:nvGrpSpPr>
          <p:cNvPr id="3" name="Grup 2">
            <a:extLst>
              <a:ext uri="{FF2B5EF4-FFF2-40B4-BE49-F238E27FC236}">
                <a16:creationId xmlns:a16="http://schemas.microsoft.com/office/drawing/2014/main" id="{F8BFB527-4754-BA37-CA55-7DEFF1C30780}"/>
              </a:ext>
            </a:extLst>
          </p:cNvPr>
          <p:cNvGrpSpPr/>
          <p:nvPr/>
        </p:nvGrpSpPr>
        <p:grpSpPr>
          <a:xfrm rot="9835285">
            <a:off x="-2935432" y="641469"/>
            <a:ext cx="5563310" cy="5563769"/>
            <a:chOff x="3468819" y="774861"/>
            <a:chExt cx="5563310" cy="5563769"/>
          </a:xfrm>
        </p:grpSpPr>
        <p:pic>
          <p:nvPicPr>
            <p:cNvPr id="6" name="Picture 83">
              <a:extLst>
                <a:ext uri="{FF2B5EF4-FFF2-40B4-BE49-F238E27FC236}">
                  <a16:creationId xmlns:a16="http://schemas.microsoft.com/office/drawing/2014/main" id="{F9C9F06A-41D5-E827-A90B-08BB9FE2D99E}"/>
                </a:ext>
              </a:extLst>
            </p:cNvPr>
            <p:cNvPicPr>
              <a:picLocks noChangeAspect="1"/>
            </p:cNvPicPr>
            <p:nvPr/>
          </p:nvPicPr>
          <p:blipFill rotWithShape="1">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rcRect l="31574" t="445" r="44612" b="-445"/>
            <a:stretch/>
          </p:blipFill>
          <p:spPr>
            <a:xfrm rot="15830651">
              <a:off x="5011812" y="260696"/>
              <a:ext cx="1310608" cy="2338937"/>
            </a:xfrm>
            <a:custGeom>
              <a:avLst/>
              <a:gdLst>
                <a:gd name="connsiteX0" fmla="*/ 712021 w 1042829"/>
                <a:gd name="connsiteY0" fmla="*/ 0 h 1861053"/>
                <a:gd name="connsiteX1" fmla="*/ 921710 w 1042829"/>
                <a:gd name="connsiteY1" fmla="*/ 1861053 h 1861053"/>
                <a:gd name="connsiteX2" fmla="*/ 127575 w 1042829"/>
                <a:gd name="connsiteY2" fmla="*/ 1583173 h 1861053"/>
                <a:gd name="connsiteX3" fmla="*/ 148438 w 1042829"/>
                <a:gd name="connsiteY3" fmla="*/ 1523527 h 1861053"/>
                <a:gd name="connsiteX4" fmla="*/ 51921 w 1042829"/>
                <a:gd name="connsiteY4" fmla="*/ 535255 h 1861053"/>
                <a:gd name="connsiteX5" fmla="*/ 0 w 1042829"/>
                <a:gd name="connsiteY5" fmla="*/ 447392 h 1861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2829" h="1861053">
                  <a:moveTo>
                    <a:pt x="712021" y="0"/>
                  </a:moveTo>
                  <a:cubicBezTo>
                    <a:pt x="1061458" y="556127"/>
                    <a:pt x="1138637" y="1241112"/>
                    <a:pt x="921710" y="1861053"/>
                  </a:cubicBezTo>
                  <a:lnTo>
                    <a:pt x="127575" y="1583173"/>
                  </a:lnTo>
                  <a:lnTo>
                    <a:pt x="148438" y="1523527"/>
                  </a:lnTo>
                  <a:cubicBezTo>
                    <a:pt x="244955" y="1197434"/>
                    <a:pt x="212783" y="841358"/>
                    <a:pt x="51921" y="535255"/>
                  </a:cubicBezTo>
                  <a:lnTo>
                    <a:pt x="0" y="447392"/>
                  </a:lnTo>
                  <a:close/>
                </a:path>
              </a:pathLst>
            </a:custGeom>
            <a:scene3d>
              <a:camera prst="orthographicFront">
                <a:rot lat="0" lon="1080000" rev="0"/>
              </a:camera>
              <a:lightRig rig="threePt" dir="t"/>
            </a:scene3d>
          </p:spPr>
        </p:pic>
        <p:pic>
          <p:nvPicPr>
            <p:cNvPr id="10" name="Picture 81" descr="Renkli grafik verileri fotoğrafını kapatın">
              <a:extLst>
                <a:ext uri="{FF2B5EF4-FFF2-40B4-BE49-F238E27FC236}">
                  <a16:creationId xmlns:a16="http://schemas.microsoft.com/office/drawing/2014/main" id="{7C2A0A3E-4AF8-DA18-74A1-45EDB3FA0127}"/>
                </a:ext>
              </a:extLst>
            </p:cNvPr>
            <p:cNvPicPr>
              <a:picLocks noChangeAspect="1"/>
            </p:cNvPicPr>
            <p:nvPr/>
          </p:nvPicPr>
          <p:blipFill>
            <a:blip r:embed="rId9">
              <a:extLst>
                <a:ext uri="{28A0092B-C50C-407E-A947-70E740481C1C}">
                  <a14:useLocalDpi xmlns:a14="http://schemas.microsoft.com/office/drawing/2010/main" val="0"/>
                </a:ext>
              </a:extLst>
            </a:blip>
            <a:srcRect l="32699" r="32699"/>
            <a:stretch/>
          </p:blipFill>
          <p:spPr>
            <a:xfrm rot="18531034">
              <a:off x="6962459" y="660444"/>
              <a:ext cx="1221288" cy="2353676"/>
            </a:xfrm>
            <a:custGeom>
              <a:avLst/>
              <a:gdLst>
                <a:gd name="connsiteX0" fmla="*/ 758051 w 971758"/>
                <a:gd name="connsiteY0" fmla="*/ 0 h 1872780"/>
                <a:gd name="connsiteX1" fmla="*/ 758028 w 971758"/>
                <a:gd name="connsiteY1" fmla="*/ 1872780 h 1872780"/>
                <a:gd name="connsiteX2" fmla="*/ 0 w 971758"/>
                <a:gd name="connsiteY2" fmla="*/ 1507732 h 1872780"/>
                <a:gd name="connsiteX3" fmla="*/ 28082 w 971758"/>
                <a:gd name="connsiteY3" fmla="*/ 1449437 h 1872780"/>
                <a:gd name="connsiteX4" fmla="*/ 131666 w 971758"/>
                <a:gd name="connsiteY4" fmla="*/ 936366 h 1872780"/>
                <a:gd name="connsiteX5" fmla="*/ 28082 w 971758"/>
                <a:gd name="connsiteY5" fmla="*/ 423294 h 1872780"/>
                <a:gd name="connsiteX6" fmla="*/ 14 w 971758"/>
                <a:gd name="connsiteY6" fmla="*/ 365029 h 1872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71758" h="1872780">
                  <a:moveTo>
                    <a:pt x="758051" y="0"/>
                  </a:moveTo>
                  <a:cubicBezTo>
                    <a:pt x="1043002" y="591745"/>
                    <a:pt x="1042994" y="1281042"/>
                    <a:pt x="758028" y="1872780"/>
                  </a:cubicBezTo>
                  <a:lnTo>
                    <a:pt x="0" y="1507732"/>
                  </a:lnTo>
                  <a:lnTo>
                    <a:pt x="28082" y="1449437"/>
                  </a:lnTo>
                  <a:cubicBezTo>
                    <a:pt x="94782" y="1291739"/>
                    <a:pt x="131666" y="1118360"/>
                    <a:pt x="131666" y="936366"/>
                  </a:cubicBezTo>
                  <a:cubicBezTo>
                    <a:pt x="131666" y="754371"/>
                    <a:pt x="94782" y="580992"/>
                    <a:pt x="28082" y="423294"/>
                  </a:cubicBezTo>
                  <a:lnTo>
                    <a:pt x="14" y="365029"/>
                  </a:lnTo>
                  <a:close/>
                </a:path>
              </a:pathLst>
            </a:custGeom>
            <a:solidFill>
              <a:srgbClr val="00235B"/>
            </a:solidFill>
          </p:spPr>
        </p:pic>
        <p:pic>
          <p:nvPicPr>
            <p:cNvPr id="11" name="Picture 79" descr="Formüller içeren arka plan">
              <a:extLst>
                <a:ext uri="{FF2B5EF4-FFF2-40B4-BE49-F238E27FC236}">
                  <a16:creationId xmlns:a16="http://schemas.microsoft.com/office/drawing/2014/main" id="{C210E0F6-41E1-522B-3C16-72E3594E189D}"/>
                </a:ext>
              </a:extLst>
            </p:cNvPr>
            <p:cNvPicPr>
              <a:picLocks noChangeAspect="1"/>
            </p:cNvPicPr>
            <p:nvPr/>
          </p:nvPicPr>
          <p:blipFill rotWithShape="1">
            <a:blip r:embed="rId10">
              <a:extLst>
                <a:ext uri="{28A0092B-C50C-407E-A947-70E740481C1C}">
                  <a14:useLocalDpi xmlns:a14="http://schemas.microsoft.com/office/drawing/2010/main" val="0"/>
                </a:ext>
              </a:extLst>
            </a:blip>
            <a:srcRect l="19487" t="-300" r="38757" b="940"/>
            <a:stretch/>
          </p:blipFill>
          <p:spPr>
            <a:xfrm rot="21231034">
              <a:off x="7721521" y="2443302"/>
              <a:ext cx="1310608" cy="2338937"/>
            </a:xfrm>
            <a:custGeom>
              <a:avLst/>
              <a:gdLst>
                <a:gd name="connsiteX0" fmla="*/ 921710 w 1042829"/>
                <a:gd name="connsiteY0" fmla="*/ 0 h 1861053"/>
                <a:gd name="connsiteX1" fmla="*/ 712020 w 1042829"/>
                <a:gd name="connsiteY1" fmla="*/ 1861053 h 1861053"/>
                <a:gd name="connsiteX2" fmla="*/ 0 w 1042829"/>
                <a:gd name="connsiteY2" fmla="*/ 1413660 h 1861053"/>
                <a:gd name="connsiteX3" fmla="*/ 51921 w 1042829"/>
                <a:gd name="connsiteY3" fmla="*/ 1325797 h 1861053"/>
                <a:gd name="connsiteX4" fmla="*/ 148438 w 1042829"/>
                <a:gd name="connsiteY4" fmla="*/ 337525 h 1861053"/>
                <a:gd name="connsiteX5" fmla="*/ 127575 w 1042829"/>
                <a:gd name="connsiteY5" fmla="*/ 277879 h 1861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2829" h="1861053">
                  <a:moveTo>
                    <a:pt x="921710" y="0"/>
                  </a:moveTo>
                  <a:cubicBezTo>
                    <a:pt x="1138637" y="619941"/>
                    <a:pt x="1061458" y="1304927"/>
                    <a:pt x="712020" y="1861053"/>
                  </a:cubicBezTo>
                  <a:lnTo>
                    <a:pt x="0" y="1413660"/>
                  </a:lnTo>
                  <a:lnTo>
                    <a:pt x="51921" y="1325797"/>
                  </a:lnTo>
                  <a:cubicBezTo>
                    <a:pt x="212783" y="1019695"/>
                    <a:pt x="244955" y="663618"/>
                    <a:pt x="148438" y="337525"/>
                  </a:cubicBezTo>
                  <a:lnTo>
                    <a:pt x="127575" y="277879"/>
                  </a:lnTo>
                  <a:close/>
                </a:path>
              </a:pathLst>
            </a:custGeom>
          </p:spPr>
        </p:pic>
        <p:pic>
          <p:nvPicPr>
            <p:cNvPr id="12" name="Picture 77">
              <a:extLst>
                <a:ext uri="{FF2B5EF4-FFF2-40B4-BE49-F238E27FC236}">
                  <a16:creationId xmlns:a16="http://schemas.microsoft.com/office/drawing/2014/main" id="{8C890FDA-68D1-74F5-87CA-30ACE63C0EAF}"/>
                </a:ext>
              </a:extLst>
            </p:cNvPr>
            <p:cNvPicPr>
              <a:picLocks noChangeAspect="1"/>
            </p:cNvPicPr>
            <p:nvPr/>
          </p:nvPicPr>
          <p:blipFill rotWithShape="1">
            <a:blip r:embed="rId11">
              <a:extLst>
                <a:ext uri="{28A0092B-C50C-407E-A947-70E740481C1C}">
                  <a14:useLocalDpi xmlns:a14="http://schemas.microsoft.com/office/drawing/2010/main" val="0"/>
                </a:ext>
              </a:extLst>
            </a:blip>
            <a:srcRect l="41703" t="-295" r="9051" b="7535"/>
            <a:stretch/>
          </p:blipFill>
          <p:spPr>
            <a:xfrm rot="3231034">
              <a:off x="6902027" y="4101822"/>
              <a:ext cx="1248697" cy="2352087"/>
            </a:xfrm>
            <a:custGeom>
              <a:avLst/>
              <a:gdLst>
                <a:gd name="connsiteX0" fmla="*/ 743464 w 993567"/>
                <a:gd name="connsiteY0" fmla="*/ 0 h 1871516"/>
                <a:gd name="connsiteX1" fmla="*/ 813491 w 993567"/>
                <a:gd name="connsiteY1" fmla="*/ 1871516 h 1871516"/>
                <a:gd name="connsiteX2" fmla="*/ 42757 w 993567"/>
                <a:gd name="connsiteY2" fmla="*/ 1535249 h 1871516"/>
                <a:gd name="connsiteX3" fmla="*/ 81857 w 993567"/>
                <a:gd name="connsiteY3" fmla="*/ 1437436 h 1871516"/>
                <a:gd name="connsiteX4" fmla="*/ 108559 w 993567"/>
                <a:gd name="connsiteY4" fmla="*/ 667309 h 1871516"/>
                <a:gd name="connsiteX5" fmla="*/ 13937 w 993567"/>
                <a:gd name="connsiteY5" fmla="*/ 417644 h 1871516"/>
                <a:gd name="connsiteX6" fmla="*/ 0 w 993567"/>
                <a:gd name="connsiteY6" fmla="*/ 392931 h 1871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3567" h="1871516">
                  <a:moveTo>
                    <a:pt x="743464" y="0"/>
                  </a:moveTo>
                  <a:cubicBezTo>
                    <a:pt x="1050364" y="580685"/>
                    <a:pt x="1076138" y="1269521"/>
                    <a:pt x="813491" y="1871516"/>
                  </a:cubicBezTo>
                  <a:lnTo>
                    <a:pt x="42757" y="1535249"/>
                  </a:lnTo>
                  <a:lnTo>
                    <a:pt x="81857" y="1437436"/>
                  </a:lnTo>
                  <a:cubicBezTo>
                    <a:pt x="164692" y="1197445"/>
                    <a:pt x="179214" y="930999"/>
                    <a:pt x="108559" y="667309"/>
                  </a:cubicBezTo>
                  <a:cubicBezTo>
                    <a:pt x="85007" y="579413"/>
                    <a:pt x="53105" y="495983"/>
                    <a:pt x="13937" y="417644"/>
                  </a:cubicBezTo>
                  <a:lnTo>
                    <a:pt x="0" y="392931"/>
                  </a:lnTo>
                  <a:close/>
                </a:path>
              </a:pathLst>
            </a:custGeom>
          </p:spPr>
        </p:pic>
        <p:pic>
          <p:nvPicPr>
            <p:cNvPr id="14" name="Picture 75">
              <a:extLst>
                <a:ext uri="{FF2B5EF4-FFF2-40B4-BE49-F238E27FC236}">
                  <a16:creationId xmlns:a16="http://schemas.microsoft.com/office/drawing/2014/main" id="{EEC16505-19A6-E190-4B15-A5DEB480641C}"/>
                </a:ext>
              </a:extLst>
            </p:cNvPr>
            <p:cNvPicPr>
              <a:picLocks noChangeAspect="1"/>
            </p:cNvPicPr>
            <p:nvPr/>
          </p:nvPicPr>
          <p:blipFill>
            <a:blip r:embed="rId12">
              <a:extLst>
                <a:ext uri="{28A0092B-C50C-407E-A947-70E740481C1C}">
                  <a14:useLocalDpi xmlns:a14="http://schemas.microsoft.com/office/drawing/2010/main" val="0"/>
                </a:ext>
              </a:extLst>
            </a:blip>
            <a:srcRect t="4077" b="4077"/>
            <a:stretch/>
          </p:blipFill>
          <p:spPr>
            <a:xfrm rot="5931034">
              <a:off x="5025444" y="4526171"/>
              <a:ext cx="1277760" cy="2347157"/>
            </a:xfrm>
            <a:custGeom>
              <a:avLst/>
              <a:gdLst>
                <a:gd name="connsiteX0" fmla="*/ 867499 w 1016692"/>
                <a:gd name="connsiteY0" fmla="*/ 0 h 1867593"/>
                <a:gd name="connsiteX1" fmla="*/ 727543 w 1016692"/>
                <a:gd name="connsiteY1" fmla="*/ 1867593 h 1867593"/>
                <a:gd name="connsiteX2" fmla="*/ 0 w 1016692"/>
                <a:gd name="connsiteY2" fmla="*/ 1447545 h 1867593"/>
                <a:gd name="connsiteX3" fmla="*/ 93154 w 1016692"/>
                <a:gd name="connsiteY3" fmla="*/ 326852 h 1867593"/>
                <a:gd name="connsiteX4" fmla="*/ 84732 w 1016692"/>
                <a:gd name="connsiteY4" fmla="*/ 307214 h 18675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6692" h="1867593">
                  <a:moveTo>
                    <a:pt x="867499" y="0"/>
                  </a:moveTo>
                  <a:cubicBezTo>
                    <a:pt x="1107454" y="611396"/>
                    <a:pt x="1055942" y="1298788"/>
                    <a:pt x="727543" y="1867593"/>
                  </a:cubicBezTo>
                  <a:lnTo>
                    <a:pt x="0" y="1447545"/>
                  </a:lnTo>
                  <a:cubicBezTo>
                    <a:pt x="204744" y="1092919"/>
                    <a:pt x="225973" y="682699"/>
                    <a:pt x="93154" y="326852"/>
                  </a:cubicBezTo>
                  <a:lnTo>
                    <a:pt x="84732" y="307214"/>
                  </a:lnTo>
                  <a:close/>
                </a:path>
              </a:pathLst>
            </a:custGeom>
          </p:spPr>
        </p:pic>
        <p:pic>
          <p:nvPicPr>
            <p:cNvPr id="16" name="Picture 73" descr="Tam isabet etmiş bir ok">
              <a:extLst>
                <a:ext uri="{FF2B5EF4-FFF2-40B4-BE49-F238E27FC236}">
                  <a16:creationId xmlns:a16="http://schemas.microsoft.com/office/drawing/2014/main" id="{1E16D857-0EE0-CF1E-DFF5-D609D2DCDABC}"/>
                </a:ext>
              </a:extLst>
            </p:cNvPr>
            <p:cNvPicPr>
              <a:picLocks noChangeAspect="1"/>
            </p:cNvPicPr>
            <p:nvPr/>
          </p:nvPicPr>
          <p:blipFill rotWithShape="1">
            <a:blip r:embed="rId13">
              <a:extLst>
                <a:ext uri="{28A0092B-C50C-407E-A947-70E740481C1C}">
                  <a14:useLocalDpi xmlns:a14="http://schemas.microsoft.com/office/drawing/2010/main" val="0"/>
                </a:ext>
              </a:extLst>
            </a:blip>
            <a:srcRect l="46294" t="857" r="17422" b="-857"/>
            <a:stretch/>
          </p:blipFill>
          <p:spPr>
            <a:xfrm rot="9531034">
              <a:off x="3566941" y="3351386"/>
              <a:ext cx="1277760" cy="2347154"/>
            </a:xfrm>
            <a:custGeom>
              <a:avLst/>
              <a:gdLst>
                <a:gd name="connsiteX0" fmla="*/ 727543 w 1016692"/>
                <a:gd name="connsiteY0" fmla="*/ 0 h 1867592"/>
                <a:gd name="connsiteX1" fmla="*/ 867499 w 1016692"/>
                <a:gd name="connsiteY1" fmla="*/ 1867592 h 1867592"/>
                <a:gd name="connsiteX2" fmla="*/ 84732 w 1016692"/>
                <a:gd name="connsiteY2" fmla="*/ 1560379 h 1867592"/>
                <a:gd name="connsiteX3" fmla="*/ 93154 w 1016692"/>
                <a:gd name="connsiteY3" fmla="*/ 1540740 h 1867592"/>
                <a:gd name="connsiteX4" fmla="*/ 0 w 1016692"/>
                <a:gd name="connsiteY4" fmla="*/ 420047 h 18675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6692" h="1867592">
                  <a:moveTo>
                    <a:pt x="727543" y="0"/>
                  </a:moveTo>
                  <a:cubicBezTo>
                    <a:pt x="1055942" y="568804"/>
                    <a:pt x="1107455" y="1256196"/>
                    <a:pt x="867499" y="1867592"/>
                  </a:cubicBezTo>
                  <a:lnTo>
                    <a:pt x="84732" y="1560379"/>
                  </a:lnTo>
                  <a:lnTo>
                    <a:pt x="93154" y="1540740"/>
                  </a:lnTo>
                  <a:cubicBezTo>
                    <a:pt x="225973" y="1184894"/>
                    <a:pt x="204744" y="774674"/>
                    <a:pt x="0" y="420047"/>
                  </a:cubicBezTo>
                  <a:close/>
                </a:path>
              </a:pathLst>
            </a:custGeom>
          </p:spPr>
        </p:pic>
        <p:pic>
          <p:nvPicPr>
            <p:cNvPr id="17" name="Picture 70">
              <a:extLst>
                <a:ext uri="{FF2B5EF4-FFF2-40B4-BE49-F238E27FC236}">
                  <a16:creationId xmlns:a16="http://schemas.microsoft.com/office/drawing/2014/main" id="{AD8C9549-29FE-FF00-70B2-563548A4171E}"/>
                </a:ext>
              </a:extLst>
            </p:cNvPr>
            <p:cNvPicPr>
              <a:picLocks noChangeAspect="1"/>
            </p:cNvPicPr>
            <p:nvPr/>
          </p:nvPicPr>
          <p:blipFill>
            <a:blip r:embed="rId14">
              <a:extLst>
                <a:ext uri="{28A0092B-C50C-407E-A947-70E740481C1C}">
                  <a14:useLocalDpi xmlns:a14="http://schemas.microsoft.com/office/drawing/2010/main" val="0"/>
                </a:ext>
              </a:extLst>
            </a:blip>
            <a:srcRect l="3653" r="3653"/>
            <a:stretch/>
          </p:blipFill>
          <p:spPr>
            <a:xfrm rot="13138549">
              <a:off x="3468819" y="1537291"/>
              <a:ext cx="1418042" cy="2294720"/>
            </a:xfrm>
            <a:custGeom>
              <a:avLst/>
              <a:gdLst>
                <a:gd name="connsiteX0" fmla="*/ 657439 w 1128312"/>
                <a:gd name="connsiteY0" fmla="*/ 0 h 1825870"/>
                <a:gd name="connsiteX1" fmla="*/ 1074182 w 1128312"/>
                <a:gd name="connsiteY1" fmla="*/ 1825870 h 1825870"/>
                <a:gd name="connsiteX2" fmla="*/ 254353 w 1128312"/>
                <a:gd name="connsiteY2" fmla="*/ 1638750 h 1825870"/>
                <a:gd name="connsiteX3" fmla="*/ 261419 w 1128312"/>
                <a:gd name="connsiteY3" fmla="*/ 1611270 h 1825870"/>
                <a:gd name="connsiteX4" fmla="*/ 288198 w 1128312"/>
                <a:gd name="connsiteY4" fmla="*/ 1345623 h 1825870"/>
                <a:gd name="connsiteX5" fmla="*/ 63084 w 1128312"/>
                <a:gd name="connsiteY5" fmla="*/ 608649 h 1825870"/>
                <a:gd name="connsiteX6" fmla="*/ 0 w 1128312"/>
                <a:gd name="connsiteY6" fmla="*/ 524288 h 1825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8312" h="1825870">
                  <a:moveTo>
                    <a:pt x="657439" y="0"/>
                  </a:moveTo>
                  <a:cubicBezTo>
                    <a:pt x="1066946" y="513505"/>
                    <a:pt x="1220333" y="1185541"/>
                    <a:pt x="1074182" y="1825870"/>
                  </a:cubicBezTo>
                  <a:lnTo>
                    <a:pt x="254353" y="1638750"/>
                  </a:lnTo>
                  <a:lnTo>
                    <a:pt x="261419" y="1611270"/>
                  </a:lnTo>
                  <a:cubicBezTo>
                    <a:pt x="278978" y="1525464"/>
                    <a:pt x="288198" y="1436620"/>
                    <a:pt x="288198" y="1345623"/>
                  </a:cubicBezTo>
                  <a:cubicBezTo>
                    <a:pt x="288198" y="1072631"/>
                    <a:pt x="205209" y="819023"/>
                    <a:pt x="63084" y="608649"/>
                  </a:cubicBezTo>
                  <a:lnTo>
                    <a:pt x="0" y="524288"/>
                  </a:lnTo>
                  <a:close/>
                </a:path>
              </a:pathLst>
            </a:custGeom>
            <a:ln>
              <a:solidFill>
                <a:schemeClr val="accent1"/>
              </a:solidFill>
            </a:ln>
          </p:spPr>
        </p:pic>
      </p:grpSp>
      <p:pic>
        <p:nvPicPr>
          <p:cNvPr id="19" name="Resim 18" descr="kişi, şahıs, insan yüzü, giyim, kadın içeren bir resim&#10;&#10;Açıklama otomatik olarak oluşturuldu">
            <a:extLst>
              <a:ext uri="{FF2B5EF4-FFF2-40B4-BE49-F238E27FC236}">
                <a16:creationId xmlns:a16="http://schemas.microsoft.com/office/drawing/2014/main" id="{907A22C2-127E-A368-7516-BF90E87F42CE}"/>
              </a:ext>
            </a:extLst>
          </p:cNvPr>
          <p:cNvPicPr>
            <a:picLocks noChangeAspect="1"/>
          </p:cNvPicPr>
          <p:nvPr/>
        </p:nvPicPr>
        <p:blipFill rotWithShape="1">
          <a:blip r:embed="rId15">
            <a:extLst>
              <a:ext uri="{28A0092B-C50C-407E-A947-70E740481C1C}">
                <a14:useLocalDpi xmlns:a14="http://schemas.microsoft.com/office/drawing/2010/main" val="0"/>
              </a:ext>
            </a:extLst>
          </a:blip>
          <a:srcRect l="44810" r="25357" b="55264"/>
          <a:stretch/>
        </p:blipFill>
        <p:spPr>
          <a:xfrm>
            <a:off x="3537896" y="1336308"/>
            <a:ext cx="1731686" cy="1731686"/>
          </a:xfrm>
          <a:prstGeom prst="ellipse">
            <a:avLst/>
          </a:prstGeom>
        </p:spPr>
      </p:pic>
    </p:spTree>
    <p:extLst>
      <p:ext uri="{BB962C8B-B14F-4D97-AF65-F5344CB8AC3E}">
        <p14:creationId xmlns:p14="http://schemas.microsoft.com/office/powerpoint/2010/main" val="177982527"/>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235B"/>
        </a:solidFill>
        <a:effectLst/>
      </p:bgPr>
    </p:bg>
    <p:spTree>
      <p:nvGrpSpPr>
        <p:cNvPr id="1" name=""/>
        <p:cNvGrpSpPr/>
        <p:nvPr/>
      </p:nvGrpSpPr>
      <p:grpSpPr>
        <a:xfrm>
          <a:off x="0" y="0"/>
          <a:ext cx="0" cy="0"/>
          <a:chOff x="0" y="0"/>
          <a:chExt cx="0" cy="0"/>
        </a:xfrm>
      </p:grpSpPr>
      <p:grpSp>
        <p:nvGrpSpPr>
          <p:cNvPr id="21" name="Grup 20">
            <a:extLst>
              <a:ext uri="{FF2B5EF4-FFF2-40B4-BE49-F238E27FC236}">
                <a16:creationId xmlns:a16="http://schemas.microsoft.com/office/drawing/2014/main" id="{B63D2C8F-1C66-7397-FF68-FD7E2B3BFEAB}"/>
              </a:ext>
            </a:extLst>
          </p:cNvPr>
          <p:cNvGrpSpPr/>
          <p:nvPr/>
        </p:nvGrpSpPr>
        <p:grpSpPr>
          <a:xfrm>
            <a:off x="13230492" y="17944"/>
            <a:ext cx="4540025" cy="882191"/>
            <a:chOff x="13230492" y="17944"/>
            <a:chExt cx="4540025" cy="882191"/>
          </a:xfrm>
        </p:grpSpPr>
        <p:sp>
          <p:nvSpPr>
            <p:cNvPr id="15" name="TextBox 1">
              <a:extLst>
                <a:ext uri="{FF2B5EF4-FFF2-40B4-BE49-F238E27FC236}">
                  <a16:creationId xmlns:a16="http://schemas.microsoft.com/office/drawing/2014/main" id="{4C769C48-D17F-C5B4-7D5E-1AB6269D86B7}"/>
                </a:ext>
              </a:extLst>
            </p:cNvPr>
            <p:cNvSpPr txBox="1"/>
            <p:nvPr/>
          </p:nvSpPr>
          <p:spPr>
            <a:xfrm>
              <a:off x="13230492" y="17944"/>
              <a:ext cx="4540025" cy="830997"/>
            </a:xfrm>
            <a:prstGeom prst="rect">
              <a:avLst/>
            </a:prstGeom>
            <a:noFill/>
          </p:spPr>
          <p:txBody>
            <a:bodyPr wrap="none" rtlCol="0">
              <a:spAutoFit/>
            </a:bodyPr>
            <a:lstStyle/>
            <a:p>
              <a:r>
                <a:rPr lang="en-US" sz="4800" dirty="0">
                  <a:solidFill>
                    <a:schemeClr val="bg1"/>
                  </a:solidFill>
                  <a:latin typeface="Couture" panose="020B0804020202020204" pitchFamily="34" charset="0"/>
                </a:rPr>
                <a:t>Project Aim</a:t>
              </a:r>
            </a:p>
          </p:txBody>
        </p:sp>
        <p:cxnSp>
          <p:nvCxnSpPr>
            <p:cNvPr id="16" name="Düz Bağlayıcı 15">
              <a:extLst>
                <a:ext uri="{FF2B5EF4-FFF2-40B4-BE49-F238E27FC236}">
                  <a16:creationId xmlns:a16="http://schemas.microsoft.com/office/drawing/2014/main" id="{225456A0-9808-A7F8-3BC8-D837758901A9}"/>
                </a:ext>
              </a:extLst>
            </p:cNvPr>
            <p:cNvCxnSpPr>
              <a:cxnSpLocks/>
            </p:cNvCxnSpPr>
            <p:nvPr/>
          </p:nvCxnSpPr>
          <p:spPr>
            <a:xfrm>
              <a:off x="13276636" y="900135"/>
              <a:ext cx="4493881" cy="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7" name="Metin kutusu 16">
            <a:extLst>
              <a:ext uri="{FF2B5EF4-FFF2-40B4-BE49-F238E27FC236}">
                <a16:creationId xmlns:a16="http://schemas.microsoft.com/office/drawing/2014/main" id="{B0995256-F273-28CB-8DF0-885DB8047DAF}"/>
              </a:ext>
            </a:extLst>
          </p:cNvPr>
          <p:cNvSpPr txBox="1"/>
          <p:nvPr/>
        </p:nvSpPr>
        <p:spPr>
          <a:xfrm>
            <a:off x="4002676" y="6858000"/>
            <a:ext cx="6422989" cy="3139321"/>
          </a:xfrm>
          <a:prstGeom prst="rect">
            <a:avLst/>
          </a:prstGeom>
          <a:noFill/>
        </p:spPr>
        <p:txBody>
          <a:bodyPr wrap="square" rtlCol="0">
            <a:spAutoFit/>
          </a:bodyPr>
          <a:lstStyle/>
          <a:p>
            <a:pPr marL="285750" indent="-285750">
              <a:buFont typeface="Wingdings" panose="05000000000000000000" pitchFamily="2" charset="2"/>
              <a:buChar char="ü"/>
            </a:pPr>
            <a:endParaRPr lang="en-US" b="0" i="0" dirty="0">
              <a:solidFill>
                <a:schemeClr val="bg1"/>
              </a:solidFill>
              <a:effectLst/>
              <a:latin typeface="Couture" panose="020B0604020202020204" charset="0"/>
            </a:endParaRPr>
          </a:p>
          <a:p>
            <a:pPr marL="285750" indent="-285750">
              <a:buFont typeface="Wingdings" panose="05000000000000000000" pitchFamily="2" charset="2"/>
              <a:buChar char="ü"/>
            </a:pPr>
            <a:r>
              <a:rPr lang="en-US" dirty="0">
                <a:solidFill>
                  <a:schemeClr val="bg1"/>
                </a:solidFill>
                <a:latin typeface="Couture" panose="020B0604020202020204" charset="0"/>
              </a:rPr>
              <a:t>Using historical financial information of bank customers</a:t>
            </a:r>
          </a:p>
          <a:p>
            <a:pPr marL="285750" indent="-285750">
              <a:buFont typeface="Wingdings" panose="05000000000000000000" pitchFamily="2" charset="2"/>
              <a:buChar char="ü"/>
            </a:pPr>
            <a:endParaRPr lang="en-US" dirty="0">
              <a:solidFill>
                <a:schemeClr val="bg1"/>
              </a:solidFill>
              <a:latin typeface="Couture" panose="020B0604020202020204" charset="0"/>
            </a:endParaRPr>
          </a:p>
          <a:p>
            <a:pPr marL="285750" indent="-285750">
              <a:buFont typeface="Wingdings" panose="05000000000000000000" pitchFamily="2" charset="2"/>
              <a:buChar char="ü"/>
            </a:pPr>
            <a:r>
              <a:rPr lang="en-US" b="0" i="0" dirty="0">
                <a:solidFill>
                  <a:schemeClr val="bg1"/>
                </a:solidFill>
                <a:effectLst/>
                <a:latin typeface="Couture" panose="020B0604020202020204" charset="0"/>
              </a:rPr>
              <a:t>predict credit scores for bank customers using machine learning techniques</a:t>
            </a:r>
          </a:p>
          <a:p>
            <a:pPr marL="285750" indent="-285750">
              <a:buFont typeface="Wingdings" panose="05000000000000000000" pitchFamily="2" charset="2"/>
              <a:buChar char="ü"/>
            </a:pPr>
            <a:endParaRPr lang="en-US" dirty="0">
              <a:solidFill>
                <a:schemeClr val="bg1"/>
              </a:solidFill>
              <a:latin typeface="Couture" panose="020B0604020202020204" charset="0"/>
            </a:endParaRPr>
          </a:p>
          <a:p>
            <a:pPr marL="285750" indent="-285750">
              <a:buFont typeface="Wingdings" panose="05000000000000000000" pitchFamily="2" charset="2"/>
              <a:buChar char="ü"/>
            </a:pPr>
            <a:r>
              <a:rPr lang="en-US" b="0" i="0" dirty="0">
                <a:solidFill>
                  <a:schemeClr val="bg1"/>
                </a:solidFill>
                <a:effectLst/>
                <a:latin typeface="Couture" panose="020B0604020202020204" charset="0"/>
              </a:rPr>
              <a:t>help banks accurately measure the credit risks of their customers.</a:t>
            </a:r>
          </a:p>
          <a:p>
            <a:pPr marL="285750" indent="-285750">
              <a:buFont typeface="Wingdings" panose="05000000000000000000" pitchFamily="2" charset="2"/>
              <a:buChar char="ü"/>
            </a:pPr>
            <a:endParaRPr lang="en-US" dirty="0">
              <a:solidFill>
                <a:schemeClr val="bg1"/>
              </a:solidFill>
              <a:latin typeface="Couture" panose="020B0604020202020204" charset="0"/>
            </a:endParaRPr>
          </a:p>
          <a:p>
            <a:pPr marL="285750" indent="-285750">
              <a:buFont typeface="Wingdings" panose="05000000000000000000" pitchFamily="2" charset="2"/>
              <a:buChar char="ü"/>
            </a:pPr>
            <a:endParaRPr lang="en-US" dirty="0">
              <a:solidFill>
                <a:schemeClr val="bg1"/>
              </a:solidFill>
              <a:latin typeface="Couture" panose="020B0604020202020204" charset="0"/>
            </a:endParaRPr>
          </a:p>
        </p:txBody>
      </p:sp>
      <p:sp>
        <p:nvSpPr>
          <p:cNvPr id="3" name="Metin kutusu 2">
            <a:extLst>
              <a:ext uri="{FF2B5EF4-FFF2-40B4-BE49-F238E27FC236}">
                <a16:creationId xmlns:a16="http://schemas.microsoft.com/office/drawing/2014/main" id="{D7B31961-F43B-A743-80CA-A936D175B137}"/>
              </a:ext>
            </a:extLst>
          </p:cNvPr>
          <p:cNvSpPr txBox="1"/>
          <p:nvPr/>
        </p:nvSpPr>
        <p:spPr>
          <a:xfrm>
            <a:off x="-14372" y="2510624"/>
            <a:ext cx="1897753" cy="1871731"/>
          </a:xfrm>
          <a:prstGeom prst="rect">
            <a:avLst/>
          </a:prstGeom>
          <a:noFill/>
        </p:spPr>
        <p:txBody>
          <a:bodyPr wrap="square" rtlCol="0">
            <a:spAutoFit/>
          </a:bodyPr>
          <a:lstStyle/>
          <a:p>
            <a:pPr marL="0" marR="0" lvl="0" indent="0" defTabSz="914400" rtl="0" eaLnBrk="1" fontAlgn="auto" latinLnBrk="0" hangingPunct="1">
              <a:lnSpc>
                <a:spcPct val="150000"/>
              </a:lnSpc>
              <a:spcBef>
                <a:spcPts val="0"/>
              </a:spcBef>
              <a:spcAft>
                <a:spcPts val="0"/>
              </a:spcAft>
              <a:buClrTx/>
              <a:buSzTx/>
              <a:buFontTx/>
              <a:buNone/>
              <a:tabLst/>
              <a:defRPr/>
            </a:pPr>
            <a:r>
              <a:rPr lang="en-US" sz="1600" dirty="0">
                <a:solidFill>
                  <a:prstClr val="white"/>
                </a:solidFill>
                <a:latin typeface="Couture" panose="020B0604020202020204" charset="0"/>
              </a:rPr>
              <a:t>Microsoft</a:t>
            </a:r>
          </a:p>
          <a:p>
            <a:pPr marL="0" marR="0" lvl="0" indent="0" defTabSz="914400" rtl="0" eaLnBrk="1" fontAlgn="auto" latinLnBrk="0" hangingPunct="1">
              <a:lnSpc>
                <a:spcPct val="15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Couture" panose="020B0604020202020204" charset="0"/>
                <a:ea typeface="+mn-ea"/>
                <a:cs typeface="+mn-cs"/>
              </a:rPr>
              <a:t>Azure </a:t>
            </a:r>
          </a:p>
          <a:p>
            <a:pPr marL="0" marR="0" lvl="0" indent="0" defTabSz="914400" rtl="0" eaLnBrk="1" fontAlgn="auto" latinLnBrk="0" hangingPunct="1">
              <a:lnSpc>
                <a:spcPct val="150000"/>
              </a:lnSpc>
              <a:spcBef>
                <a:spcPts val="0"/>
              </a:spcBef>
              <a:spcAft>
                <a:spcPts val="0"/>
              </a:spcAft>
              <a:buClrTx/>
              <a:buSzTx/>
              <a:buFontTx/>
              <a:buNone/>
              <a:tabLst/>
              <a:defRPr/>
            </a:pPr>
            <a:r>
              <a:rPr lang="en-US" sz="1600" dirty="0">
                <a:solidFill>
                  <a:prstClr val="white"/>
                </a:solidFill>
                <a:latin typeface="Couture" panose="020B0604020202020204" charset="0"/>
              </a:rPr>
              <a:t>Data</a:t>
            </a:r>
          </a:p>
          <a:p>
            <a:pPr marL="0" marR="0" lvl="0" indent="0" defTabSz="914400" rtl="0" eaLnBrk="1" fontAlgn="auto" latinLnBrk="0" hangingPunct="1">
              <a:lnSpc>
                <a:spcPct val="15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Couture" panose="020B0604020202020204" charset="0"/>
                <a:ea typeface="+mn-ea"/>
                <a:cs typeface="+mn-cs"/>
              </a:rPr>
              <a:t>Engineering</a:t>
            </a:r>
          </a:p>
          <a:p>
            <a:pPr marL="0" marR="0" lvl="0" indent="0" defTabSz="914400" rtl="0" eaLnBrk="1" fontAlgn="auto" latinLnBrk="0" hangingPunct="1">
              <a:lnSpc>
                <a:spcPct val="150000"/>
              </a:lnSpc>
              <a:spcBef>
                <a:spcPts val="0"/>
              </a:spcBef>
              <a:spcAft>
                <a:spcPts val="0"/>
              </a:spcAft>
              <a:buClrTx/>
              <a:buSzTx/>
              <a:buFontTx/>
              <a:buNone/>
              <a:tabLst/>
              <a:defRPr/>
            </a:pPr>
            <a:r>
              <a:rPr lang="en-US" sz="1600" dirty="0">
                <a:solidFill>
                  <a:prstClr val="white"/>
                </a:solidFill>
                <a:latin typeface="Couture" panose="020B0604020202020204" charset="0"/>
              </a:rPr>
              <a:t>project</a:t>
            </a:r>
            <a:endParaRPr kumimoji="0" lang="en-US" sz="1600" b="0" i="0" u="none" strike="noStrike" kern="1200" cap="none" spc="0" normalizeH="0" baseline="0" noProof="0" dirty="0">
              <a:ln>
                <a:noFill/>
              </a:ln>
              <a:solidFill>
                <a:prstClr val="white"/>
              </a:solidFill>
              <a:effectLst/>
              <a:uLnTx/>
              <a:uFillTx/>
              <a:latin typeface="Couture" panose="020B0604020202020204" charset="0"/>
              <a:ea typeface="+mn-ea"/>
              <a:cs typeface="+mn-cs"/>
            </a:endParaRPr>
          </a:p>
        </p:txBody>
      </p:sp>
      <p:pic>
        <p:nvPicPr>
          <p:cNvPr id="4" name="Grafik 3">
            <a:extLst>
              <a:ext uri="{FF2B5EF4-FFF2-40B4-BE49-F238E27FC236}">
                <a16:creationId xmlns:a16="http://schemas.microsoft.com/office/drawing/2014/main" id="{F82162E4-2B90-E811-4281-EF67FAD0F6A3}"/>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r="75170" b="-2356"/>
          <a:stretch/>
        </p:blipFill>
        <p:spPr>
          <a:xfrm>
            <a:off x="11318618" y="6212118"/>
            <a:ext cx="618129" cy="553303"/>
          </a:xfrm>
          <a:prstGeom prst="rect">
            <a:avLst/>
          </a:prstGeom>
        </p:spPr>
      </p:pic>
      <p:pic>
        <p:nvPicPr>
          <p:cNvPr id="12" name="Picture 83">
            <a:extLst>
              <a:ext uri="{FF2B5EF4-FFF2-40B4-BE49-F238E27FC236}">
                <a16:creationId xmlns:a16="http://schemas.microsoft.com/office/drawing/2014/main" id="{8D8C2A48-0A01-CD09-6A2F-C7EA88588951}"/>
              </a:ext>
            </a:extLst>
          </p:cNvPr>
          <p:cNvPicPr>
            <a:picLocks noChangeAspect="1"/>
          </p:cNvPicPr>
          <p:nvPr/>
        </p:nvPicPr>
        <p:blipFill rotWithShape="1">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l="31574" t="445" r="44612" b="-445"/>
          <a:stretch/>
        </p:blipFill>
        <p:spPr>
          <a:xfrm rot="11577498">
            <a:off x="-3024887" y="2146781"/>
            <a:ext cx="1310608" cy="2338937"/>
          </a:xfrm>
          <a:custGeom>
            <a:avLst/>
            <a:gdLst>
              <a:gd name="connsiteX0" fmla="*/ 712021 w 1042829"/>
              <a:gd name="connsiteY0" fmla="*/ 0 h 1861053"/>
              <a:gd name="connsiteX1" fmla="*/ 921710 w 1042829"/>
              <a:gd name="connsiteY1" fmla="*/ 1861053 h 1861053"/>
              <a:gd name="connsiteX2" fmla="*/ 127575 w 1042829"/>
              <a:gd name="connsiteY2" fmla="*/ 1583173 h 1861053"/>
              <a:gd name="connsiteX3" fmla="*/ 148438 w 1042829"/>
              <a:gd name="connsiteY3" fmla="*/ 1523527 h 1861053"/>
              <a:gd name="connsiteX4" fmla="*/ 51921 w 1042829"/>
              <a:gd name="connsiteY4" fmla="*/ 535255 h 1861053"/>
              <a:gd name="connsiteX5" fmla="*/ 0 w 1042829"/>
              <a:gd name="connsiteY5" fmla="*/ 447392 h 1861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2829" h="1861053">
                <a:moveTo>
                  <a:pt x="712021" y="0"/>
                </a:moveTo>
                <a:cubicBezTo>
                  <a:pt x="1061458" y="556127"/>
                  <a:pt x="1138637" y="1241112"/>
                  <a:pt x="921710" y="1861053"/>
                </a:cubicBezTo>
                <a:lnTo>
                  <a:pt x="127575" y="1583173"/>
                </a:lnTo>
                <a:lnTo>
                  <a:pt x="148438" y="1523527"/>
                </a:lnTo>
                <a:cubicBezTo>
                  <a:pt x="244955" y="1197434"/>
                  <a:pt x="212783" y="841358"/>
                  <a:pt x="51921" y="535255"/>
                </a:cubicBezTo>
                <a:lnTo>
                  <a:pt x="0" y="447392"/>
                </a:lnTo>
                <a:close/>
              </a:path>
            </a:pathLst>
          </a:custGeom>
          <a:scene3d>
            <a:camera prst="orthographicFront">
              <a:rot lat="0" lon="1080000" rev="0"/>
            </a:camera>
            <a:lightRig rig="threePt" dir="t"/>
          </a:scene3d>
        </p:spPr>
      </p:pic>
      <p:pic>
        <p:nvPicPr>
          <p:cNvPr id="13" name="Picture 81" descr="Renkli grafik verileri fotoğrafını kapatın">
            <a:extLst>
              <a:ext uri="{FF2B5EF4-FFF2-40B4-BE49-F238E27FC236}">
                <a16:creationId xmlns:a16="http://schemas.microsoft.com/office/drawing/2014/main" id="{A314EE8C-3A2B-69AD-36AA-30A40EB85B43}"/>
              </a:ext>
            </a:extLst>
          </p:cNvPr>
          <p:cNvPicPr>
            <a:picLocks noChangeAspect="1"/>
          </p:cNvPicPr>
          <p:nvPr/>
        </p:nvPicPr>
        <p:blipFill>
          <a:blip r:embed="rId7">
            <a:extLst>
              <a:ext uri="{28A0092B-C50C-407E-A947-70E740481C1C}">
                <a14:useLocalDpi xmlns:a14="http://schemas.microsoft.com/office/drawing/2010/main" val="0"/>
              </a:ext>
            </a:extLst>
          </a:blip>
          <a:srcRect l="32699" r="32699"/>
          <a:stretch/>
        </p:blipFill>
        <p:spPr>
          <a:xfrm rot="14277881">
            <a:off x="-1971438" y="471816"/>
            <a:ext cx="1221288" cy="2353676"/>
          </a:xfrm>
          <a:custGeom>
            <a:avLst/>
            <a:gdLst>
              <a:gd name="connsiteX0" fmla="*/ 758051 w 971758"/>
              <a:gd name="connsiteY0" fmla="*/ 0 h 1872780"/>
              <a:gd name="connsiteX1" fmla="*/ 758028 w 971758"/>
              <a:gd name="connsiteY1" fmla="*/ 1872780 h 1872780"/>
              <a:gd name="connsiteX2" fmla="*/ 0 w 971758"/>
              <a:gd name="connsiteY2" fmla="*/ 1507732 h 1872780"/>
              <a:gd name="connsiteX3" fmla="*/ 28082 w 971758"/>
              <a:gd name="connsiteY3" fmla="*/ 1449437 h 1872780"/>
              <a:gd name="connsiteX4" fmla="*/ 131666 w 971758"/>
              <a:gd name="connsiteY4" fmla="*/ 936366 h 1872780"/>
              <a:gd name="connsiteX5" fmla="*/ 28082 w 971758"/>
              <a:gd name="connsiteY5" fmla="*/ 423294 h 1872780"/>
              <a:gd name="connsiteX6" fmla="*/ 14 w 971758"/>
              <a:gd name="connsiteY6" fmla="*/ 365029 h 1872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71758" h="1872780">
                <a:moveTo>
                  <a:pt x="758051" y="0"/>
                </a:moveTo>
                <a:cubicBezTo>
                  <a:pt x="1043002" y="591745"/>
                  <a:pt x="1042994" y="1281042"/>
                  <a:pt x="758028" y="1872780"/>
                </a:cubicBezTo>
                <a:lnTo>
                  <a:pt x="0" y="1507732"/>
                </a:lnTo>
                <a:lnTo>
                  <a:pt x="28082" y="1449437"/>
                </a:lnTo>
                <a:cubicBezTo>
                  <a:pt x="94782" y="1291739"/>
                  <a:pt x="131666" y="1118360"/>
                  <a:pt x="131666" y="936366"/>
                </a:cubicBezTo>
                <a:cubicBezTo>
                  <a:pt x="131666" y="754371"/>
                  <a:pt x="94782" y="580992"/>
                  <a:pt x="28082" y="423294"/>
                </a:cubicBezTo>
                <a:lnTo>
                  <a:pt x="14" y="365029"/>
                </a:lnTo>
                <a:close/>
              </a:path>
            </a:pathLst>
          </a:custGeom>
          <a:solidFill>
            <a:srgbClr val="00235B"/>
          </a:solidFill>
        </p:spPr>
      </p:pic>
      <p:pic>
        <p:nvPicPr>
          <p:cNvPr id="14" name="Picture 79" descr="Formüller içeren arka plan">
            <a:extLst>
              <a:ext uri="{FF2B5EF4-FFF2-40B4-BE49-F238E27FC236}">
                <a16:creationId xmlns:a16="http://schemas.microsoft.com/office/drawing/2014/main" id="{FC00C5ED-5118-E3AD-9D67-B8B9E91E49A6}"/>
              </a:ext>
            </a:extLst>
          </p:cNvPr>
          <p:cNvPicPr>
            <a:picLocks noChangeAspect="1"/>
          </p:cNvPicPr>
          <p:nvPr/>
        </p:nvPicPr>
        <p:blipFill rotWithShape="1">
          <a:blip r:embed="rId8">
            <a:extLst>
              <a:ext uri="{28A0092B-C50C-407E-A947-70E740481C1C}">
                <a14:useLocalDpi xmlns:a14="http://schemas.microsoft.com/office/drawing/2010/main" val="0"/>
              </a:ext>
            </a:extLst>
          </a:blip>
          <a:srcRect l="19487" t="-300" r="38757" b="940"/>
          <a:stretch/>
        </p:blipFill>
        <p:spPr>
          <a:xfrm rot="16977881">
            <a:off x="-75316" y="301159"/>
            <a:ext cx="1310608" cy="2338937"/>
          </a:xfrm>
          <a:custGeom>
            <a:avLst/>
            <a:gdLst>
              <a:gd name="connsiteX0" fmla="*/ 921710 w 1042829"/>
              <a:gd name="connsiteY0" fmla="*/ 0 h 1861053"/>
              <a:gd name="connsiteX1" fmla="*/ 712020 w 1042829"/>
              <a:gd name="connsiteY1" fmla="*/ 1861053 h 1861053"/>
              <a:gd name="connsiteX2" fmla="*/ 0 w 1042829"/>
              <a:gd name="connsiteY2" fmla="*/ 1413660 h 1861053"/>
              <a:gd name="connsiteX3" fmla="*/ 51921 w 1042829"/>
              <a:gd name="connsiteY3" fmla="*/ 1325797 h 1861053"/>
              <a:gd name="connsiteX4" fmla="*/ 148438 w 1042829"/>
              <a:gd name="connsiteY4" fmla="*/ 337525 h 1861053"/>
              <a:gd name="connsiteX5" fmla="*/ 127575 w 1042829"/>
              <a:gd name="connsiteY5" fmla="*/ 277879 h 1861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2829" h="1861053">
                <a:moveTo>
                  <a:pt x="921710" y="0"/>
                </a:moveTo>
                <a:cubicBezTo>
                  <a:pt x="1138637" y="619941"/>
                  <a:pt x="1061458" y="1304927"/>
                  <a:pt x="712020" y="1861053"/>
                </a:cubicBezTo>
                <a:lnTo>
                  <a:pt x="0" y="1413660"/>
                </a:lnTo>
                <a:lnTo>
                  <a:pt x="51921" y="1325797"/>
                </a:lnTo>
                <a:cubicBezTo>
                  <a:pt x="212783" y="1019695"/>
                  <a:pt x="244955" y="663618"/>
                  <a:pt x="148438" y="337525"/>
                </a:cubicBezTo>
                <a:lnTo>
                  <a:pt x="127575" y="277879"/>
                </a:lnTo>
                <a:close/>
              </a:path>
            </a:pathLst>
          </a:custGeom>
        </p:spPr>
      </p:pic>
      <p:pic>
        <p:nvPicPr>
          <p:cNvPr id="18" name="Picture 77">
            <a:extLst>
              <a:ext uri="{FF2B5EF4-FFF2-40B4-BE49-F238E27FC236}">
                <a16:creationId xmlns:a16="http://schemas.microsoft.com/office/drawing/2014/main" id="{B46FCC2C-E8FB-6ECA-8A6E-4A0B1103BB19}"/>
              </a:ext>
            </a:extLst>
          </p:cNvPr>
          <p:cNvPicPr>
            <a:picLocks noChangeAspect="1"/>
          </p:cNvPicPr>
          <p:nvPr/>
        </p:nvPicPr>
        <p:blipFill rotWithShape="1">
          <a:blip r:embed="rId9">
            <a:extLst>
              <a:ext uri="{28A0092B-C50C-407E-A947-70E740481C1C}">
                <a14:useLocalDpi xmlns:a14="http://schemas.microsoft.com/office/drawing/2010/main" val="0"/>
              </a:ext>
            </a:extLst>
          </a:blip>
          <a:srcRect l="41703" t="-295" r="9051" b="7535"/>
          <a:stretch/>
        </p:blipFill>
        <p:spPr>
          <a:xfrm rot="20577881">
            <a:off x="1570880" y="1105031"/>
            <a:ext cx="1607051" cy="3027094"/>
          </a:xfrm>
          <a:custGeom>
            <a:avLst/>
            <a:gdLst>
              <a:gd name="connsiteX0" fmla="*/ 743464 w 993567"/>
              <a:gd name="connsiteY0" fmla="*/ 0 h 1871516"/>
              <a:gd name="connsiteX1" fmla="*/ 813491 w 993567"/>
              <a:gd name="connsiteY1" fmla="*/ 1871516 h 1871516"/>
              <a:gd name="connsiteX2" fmla="*/ 42757 w 993567"/>
              <a:gd name="connsiteY2" fmla="*/ 1535249 h 1871516"/>
              <a:gd name="connsiteX3" fmla="*/ 81857 w 993567"/>
              <a:gd name="connsiteY3" fmla="*/ 1437436 h 1871516"/>
              <a:gd name="connsiteX4" fmla="*/ 108559 w 993567"/>
              <a:gd name="connsiteY4" fmla="*/ 667309 h 1871516"/>
              <a:gd name="connsiteX5" fmla="*/ 13937 w 993567"/>
              <a:gd name="connsiteY5" fmla="*/ 417644 h 1871516"/>
              <a:gd name="connsiteX6" fmla="*/ 0 w 993567"/>
              <a:gd name="connsiteY6" fmla="*/ 392931 h 1871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3567" h="1871516">
                <a:moveTo>
                  <a:pt x="743464" y="0"/>
                </a:moveTo>
                <a:cubicBezTo>
                  <a:pt x="1050364" y="580685"/>
                  <a:pt x="1076138" y="1269521"/>
                  <a:pt x="813491" y="1871516"/>
                </a:cubicBezTo>
                <a:lnTo>
                  <a:pt x="42757" y="1535249"/>
                </a:lnTo>
                <a:lnTo>
                  <a:pt x="81857" y="1437436"/>
                </a:lnTo>
                <a:cubicBezTo>
                  <a:pt x="164692" y="1197445"/>
                  <a:pt x="179214" y="930999"/>
                  <a:pt x="108559" y="667309"/>
                </a:cubicBezTo>
                <a:cubicBezTo>
                  <a:pt x="85007" y="579413"/>
                  <a:pt x="53105" y="495983"/>
                  <a:pt x="13937" y="417644"/>
                </a:cubicBezTo>
                <a:lnTo>
                  <a:pt x="0" y="392931"/>
                </a:lnTo>
                <a:close/>
              </a:path>
            </a:pathLst>
          </a:custGeom>
        </p:spPr>
      </p:pic>
      <p:pic>
        <p:nvPicPr>
          <p:cNvPr id="19" name="Picture 75">
            <a:extLst>
              <a:ext uri="{FF2B5EF4-FFF2-40B4-BE49-F238E27FC236}">
                <a16:creationId xmlns:a16="http://schemas.microsoft.com/office/drawing/2014/main" id="{1EA06723-34E7-6DC3-6803-0725FE2608C7}"/>
              </a:ext>
            </a:extLst>
          </p:cNvPr>
          <p:cNvPicPr>
            <a:picLocks noChangeAspect="1"/>
          </p:cNvPicPr>
          <p:nvPr/>
        </p:nvPicPr>
        <p:blipFill>
          <a:blip r:embed="rId10">
            <a:extLst>
              <a:ext uri="{28A0092B-C50C-407E-A947-70E740481C1C}">
                <a14:useLocalDpi xmlns:a14="http://schemas.microsoft.com/office/drawing/2010/main" val="0"/>
              </a:ext>
            </a:extLst>
          </a:blip>
          <a:srcRect t="4077" b="4077"/>
          <a:stretch/>
        </p:blipFill>
        <p:spPr>
          <a:xfrm rot="1677881">
            <a:off x="1024818" y="3543388"/>
            <a:ext cx="1277760" cy="2347157"/>
          </a:xfrm>
          <a:custGeom>
            <a:avLst/>
            <a:gdLst>
              <a:gd name="connsiteX0" fmla="*/ 867499 w 1016692"/>
              <a:gd name="connsiteY0" fmla="*/ 0 h 1867593"/>
              <a:gd name="connsiteX1" fmla="*/ 727543 w 1016692"/>
              <a:gd name="connsiteY1" fmla="*/ 1867593 h 1867593"/>
              <a:gd name="connsiteX2" fmla="*/ 0 w 1016692"/>
              <a:gd name="connsiteY2" fmla="*/ 1447545 h 1867593"/>
              <a:gd name="connsiteX3" fmla="*/ 93154 w 1016692"/>
              <a:gd name="connsiteY3" fmla="*/ 326852 h 1867593"/>
              <a:gd name="connsiteX4" fmla="*/ 84732 w 1016692"/>
              <a:gd name="connsiteY4" fmla="*/ 307214 h 18675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6692" h="1867593">
                <a:moveTo>
                  <a:pt x="867499" y="0"/>
                </a:moveTo>
                <a:cubicBezTo>
                  <a:pt x="1107454" y="611396"/>
                  <a:pt x="1055942" y="1298788"/>
                  <a:pt x="727543" y="1867593"/>
                </a:cubicBezTo>
                <a:lnTo>
                  <a:pt x="0" y="1447545"/>
                </a:lnTo>
                <a:cubicBezTo>
                  <a:pt x="204744" y="1092919"/>
                  <a:pt x="225973" y="682699"/>
                  <a:pt x="93154" y="326852"/>
                </a:cubicBezTo>
                <a:lnTo>
                  <a:pt x="84732" y="307214"/>
                </a:lnTo>
                <a:close/>
              </a:path>
            </a:pathLst>
          </a:custGeom>
        </p:spPr>
      </p:pic>
      <p:pic>
        <p:nvPicPr>
          <p:cNvPr id="20" name="Picture 73" descr="Tam isabet etmiş bir ok">
            <a:extLst>
              <a:ext uri="{FF2B5EF4-FFF2-40B4-BE49-F238E27FC236}">
                <a16:creationId xmlns:a16="http://schemas.microsoft.com/office/drawing/2014/main" id="{7874CAD5-7F3E-CC4A-8C59-A8EF3465936C}"/>
              </a:ext>
            </a:extLst>
          </p:cNvPr>
          <p:cNvPicPr>
            <a:picLocks noChangeAspect="1"/>
          </p:cNvPicPr>
          <p:nvPr/>
        </p:nvPicPr>
        <p:blipFill rotWithShape="1">
          <a:blip r:embed="rId11">
            <a:extLst>
              <a:ext uri="{28A0092B-C50C-407E-A947-70E740481C1C}">
                <a14:useLocalDpi xmlns:a14="http://schemas.microsoft.com/office/drawing/2010/main" val="0"/>
              </a:ext>
            </a:extLst>
          </a:blip>
          <a:srcRect l="46294" t="857" r="17422" b="-857"/>
          <a:stretch/>
        </p:blipFill>
        <p:spPr>
          <a:xfrm rot="5277881">
            <a:off x="-562788" y="4536798"/>
            <a:ext cx="1277760" cy="2347154"/>
          </a:xfrm>
          <a:custGeom>
            <a:avLst/>
            <a:gdLst>
              <a:gd name="connsiteX0" fmla="*/ 727543 w 1016692"/>
              <a:gd name="connsiteY0" fmla="*/ 0 h 1867592"/>
              <a:gd name="connsiteX1" fmla="*/ 867499 w 1016692"/>
              <a:gd name="connsiteY1" fmla="*/ 1867592 h 1867592"/>
              <a:gd name="connsiteX2" fmla="*/ 84732 w 1016692"/>
              <a:gd name="connsiteY2" fmla="*/ 1560379 h 1867592"/>
              <a:gd name="connsiteX3" fmla="*/ 93154 w 1016692"/>
              <a:gd name="connsiteY3" fmla="*/ 1540740 h 1867592"/>
              <a:gd name="connsiteX4" fmla="*/ 0 w 1016692"/>
              <a:gd name="connsiteY4" fmla="*/ 420047 h 18675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6692" h="1867592">
                <a:moveTo>
                  <a:pt x="727543" y="0"/>
                </a:moveTo>
                <a:cubicBezTo>
                  <a:pt x="1055942" y="568804"/>
                  <a:pt x="1107455" y="1256196"/>
                  <a:pt x="867499" y="1867592"/>
                </a:cubicBezTo>
                <a:lnTo>
                  <a:pt x="84732" y="1560379"/>
                </a:lnTo>
                <a:lnTo>
                  <a:pt x="93154" y="1540740"/>
                </a:lnTo>
                <a:cubicBezTo>
                  <a:pt x="225973" y="1184894"/>
                  <a:pt x="204744" y="774674"/>
                  <a:pt x="0" y="420047"/>
                </a:cubicBezTo>
                <a:close/>
              </a:path>
            </a:pathLst>
          </a:custGeom>
        </p:spPr>
      </p:pic>
      <p:pic>
        <p:nvPicPr>
          <p:cNvPr id="22" name="Picture 70">
            <a:extLst>
              <a:ext uri="{FF2B5EF4-FFF2-40B4-BE49-F238E27FC236}">
                <a16:creationId xmlns:a16="http://schemas.microsoft.com/office/drawing/2014/main" id="{6935D0BB-46DE-9EE4-F1F4-2E7586975ECA}"/>
              </a:ext>
            </a:extLst>
          </p:cNvPr>
          <p:cNvPicPr>
            <a:picLocks noChangeAspect="1"/>
          </p:cNvPicPr>
          <p:nvPr/>
        </p:nvPicPr>
        <p:blipFill>
          <a:blip r:embed="rId12">
            <a:extLst>
              <a:ext uri="{28A0092B-C50C-407E-A947-70E740481C1C}">
                <a14:useLocalDpi xmlns:a14="http://schemas.microsoft.com/office/drawing/2010/main" val="0"/>
              </a:ext>
            </a:extLst>
          </a:blip>
          <a:srcRect l="3653" r="3653"/>
          <a:stretch/>
        </p:blipFill>
        <p:spPr>
          <a:xfrm rot="8885396">
            <a:off x="-2380944" y="3986842"/>
            <a:ext cx="1418042" cy="2294720"/>
          </a:xfrm>
          <a:custGeom>
            <a:avLst/>
            <a:gdLst>
              <a:gd name="connsiteX0" fmla="*/ 657439 w 1128312"/>
              <a:gd name="connsiteY0" fmla="*/ 0 h 1825870"/>
              <a:gd name="connsiteX1" fmla="*/ 1074182 w 1128312"/>
              <a:gd name="connsiteY1" fmla="*/ 1825870 h 1825870"/>
              <a:gd name="connsiteX2" fmla="*/ 254353 w 1128312"/>
              <a:gd name="connsiteY2" fmla="*/ 1638750 h 1825870"/>
              <a:gd name="connsiteX3" fmla="*/ 261419 w 1128312"/>
              <a:gd name="connsiteY3" fmla="*/ 1611270 h 1825870"/>
              <a:gd name="connsiteX4" fmla="*/ 288198 w 1128312"/>
              <a:gd name="connsiteY4" fmla="*/ 1345623 h 1825870"/>
              <a:gd name="connsiteX5" fmla="*/ 63084 w 1128312"/>
              <a:gd name="connsiteY5" fmla="*/ 608649 h 1825870"/>
              <a:gd name="connsiteX6" fmla="*/ 0 w 1128312"/>
              <a:gd name="connsiteY6" fmla="*/ 524288 h 1825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8312" h="1825870">
                <a:moveTo>
                  <a:pt x="657439" y="0"/>
                </a:moveTo>
                <a:cubicBezTo>
                  <a:pt x="1066946" y="513505"/>
                  <a:pt x="1220333" y="1185541"/>
                  <a:pt x="1074182" y="1825870"/>
                </a:cubicBezTo>
                <a:lnTo>
                  <a:pt x="254353" y="1638750"/>
                </a:lnTo>
                <a:lnTo>
                  <a:pt x="261419" y="1611270"/>
                </a:lnTo>
                <a:cubicBezTo>
                  <a:pt x="278978" y="1525464"/>
                  <a:pt x="288198" y="1436620"/>
                  <a:pt x="288198" y="1345623"/>
                </a:cubicBezTo>
                <a:cubicBezTo>
                  <a:pt x="288198" y="1072631"/>
                  <a:pt x="205209" y="819023"/>
                  <a:pt x="63084" y="608649"/>
                </a:cubicBezTo>
                <a:lnTo>
                  <a:pt x="0" y="524288"/>
                </a:lnTo>
                <a:close/>
              </a:path>
            </a:pathLst>
          </a:custGeom>
          <a:ln>
            <a:solidFill>
              <a:schemeClr val="accent1"/>
            </a:solidFill>
          </a:ln>
        </p:spPr>
      </p:pic>
    </p:spTree>
    <p:extLst>
      <p:ext uri="{BB962C8B-B14F-4D97-AF65-F5344CB8AC3E}">
        <p14:creationId xmlns:p14="http://schemas.microsoft.com/office/powerpoint/2010/main" val="2119116861"/>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0.00326 -0.79723 L -4.58333E-6 3.7037E-6 " pathEditMode="relative" rAng="0" ptsTypes="AA">
                                      <p:cBhvr>
                                        <p:cTn id="6" dur="2000" spd="-100000" fill="hold"/>
                                        <p:tgtEl>
                                          <p:spTgt spid="17"/>
                                        </p:tgtEl>
                                        <p:attrNameLst>
                                          <p:attrName>ppt_x</p:attrName>
                                          <p:attrName>ppt_y</p:attrName>
                                        </p:attrNameLst>
                                      </p:cBhvr>
                                      <p:rCtr x="91" y="43542"/>
                                    </p:animMotion>
                                  </p:childTnLst>
                                </p:cTn>
                              </p:par>
                              <p:par>
                                <p:cTn id="7" presetID="42" presetClass="path" presetSubtype="0" accel="50000" decel="50000" fill="hold" nodeType="withEffect">
                                  <p:stCondLst>
                                    <p:cond delay="0"/>
                                  </p:stCondLst>
                                  <p:childTnLst>
                                    <p:animMotion origin="layout" path="M -4.16667E-6 1.85185E-6 L -0.73476 0.00116 " pathEditMode="relative" rAng="0" ptsTypes="AA">
                                      <p:cBhvr>
                                        <p:cTn id="8" dur="2000" fill="hold"/>
                                        <p:tgtEl>
                                          <p:spTgt spid="21"/>
                                        </p:tgtEl>
                                        <p:attrNameLst>
                                          <p:attrName>ppt_x</p:attrName>
                                          <p:attrName>ppt_y</p:attrName>
                                        </p:attrNameLst>
                                      </p:cBhvr>
                                      <p:rCtr x="-36745" y="4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235B"/>
        </a:solidFill>
        <a:effectLst/>
      </p:bgPr>
    </p:bg>
    <p:spTree>
      <p:nvGrpSpPr>
        <p:cNvPr id="1" name=""/>
        <p:cNvGrpSpPr/>
        <p:nvPr/>
      </p:nvGrpSpPr>
      <p:grpSpPr>
        <a:xfrm>
          <a:off x="0" y="0"/>
          <a:ext cx="0" cy="0"/>
          <a:chOff x="0" y="0"/>
          <a:chExt cx="0" cy="0"/>
        </a:xfrm>
      </p:grpSpPr>
      <p:grpSp>
        <p:nvGrpSpPr>
          <p:cNvPr id="16" name="Grup 15">
            <a:extLst>
              <a:ext uri="{FF2B5EF4-FFF2-40B4-BE49-F238E27FC236}">
                <a16:creationId xmlns:a16="http://schemas.microsoft.com/office/drawing/2014/main" id="{426EE87A-86B4-1BB1-B5A2-1BB46F730990}"/>
              </a:ext>
            </a:extLst>
          </p:cNvPr>
          <p:cNvGrpSpPr/>
          <p:nvPr/>
        </p:nvGrpSpPr>
        <p:grpSpPr>
          <a:xfrm>
            <a:off x="13230492" y="17944"/>
            <a:ext cx="7409401" cy="882191"/>
            <a:chOff x="13230492" y="17944"/>
            <a:chExt cx="7409401" cy="882191"/>
          </a:xfrm>
        </p:grpSpPr>
        <p:sp>
          <p:nvSpPr>
            <p:cNvPr id="17" name="TextBox 1">
              <a:extLst>
                <a:ext uri="{FF2B5EF4-FFF2-40B4-BE49-F238E27FC236}">
                  <a16:creationId xmlns:a16="http://schemas.microsoft.com/office/drawing/2014/main" id="{05931B7A-2FB7-F2E1-2145-CCDC9BB15B36}"/>
                </a:ext>
              </a:extLst>
            </p:cNvPr>
            <p:cNvSpPr txBox="1"/>
            <p:nvPr/>
          </p:nvSpPr>
          <p:spPr>
            <a:xfrm>
              <a:off x="13230492" y="17944"/>
              <a:ext cx="7409401" cy="830997"/>
            </a:xfrm>
            <a:prstGeom prst="rect">
              <a:avLst/>
            </a:prstGeom>
            <a:noFill/>
          </p:spPr>
          <p:txBody>
            <a:bodyPr wrap="none" rtlCol="0">
              <a:spAutoFit/>
            </a:bodyPr>
            <a:lstStyle/>
            <a:p>
              <a:r>
                <a:rPr lang="en-US" sz="4800" dirty="0">
                  <a:solidFill>
                    <a:schemeClr val="bg1"/>
                  </a:solidFill>
                  <a:latin typeface="Couture" panose="020B0804020202020204" pitchFamily="34" charset="0"/>
                </a:rPr>
                <a:t>Data Architecture </a:t>
              </a:r>
            </a:p>
          </p:txBody>
        </p:sp>
        <p:cxnSp>
          <p:nvCxnSpPr>
            <p:cNvPr id="18" name="Düz Bağlayıcı 17">
              <a:extLst>
                <a:ext uri="{FF2B5EF4-FFF2-40B4-BE49-F238E27FC236}">
                  <a16:creationId xmlns:a16="http://schemas.microsoft.com/office/drawing/2014/main" id="{71F5C3F5-E2C2-7DB8-C607-137FC503B4E6}"/>
                </a:ext>
              </a:extLst>
            </p:cNvPr>
            <p:cNvCxnSpPr>
              <a:cxnSpLocks/>
            </p:cNvCxnSpPr>
            <p:nvPr/>
          </p:nvCxnSpPr>
          <p:spPr>
            <a:xfrm>
              <a:off x="13276636" y="900135"/>
              <a:ext cx="6871134" cy="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3" name="Metin kutusu 2">
            <a:extLst>
              <a:ext uri="{FF2B5EF4-FFF2-40B4-BE49-F238E27FC236}">
                <a16:creationId xmlns:a16="http://schemas.microsoft.com/office/drawing/2014/main" id="{6410226B-2F2E-7BDE-8FD7-8F7BD67F8C52}"/>
              </a:ext>
            </a:extLst>
          </p:cNvPr>
          <p:cNvSpPr txBox="1"/>
          <p:nvPr/>
        </p:nvSpPr>
        <p:spPr>
          <a:xfrm>
            <a:off x="-14372" y="2510624"/>
            <a:ext cx="1897753" cy="1871731"/>
          </a:xfrm>
          <a:prstGeom prst="rect">
            <a:avLst/>
          </a:prstGeom>
          <a:noFill/>
        </p:spPr>
        <p:txBody>
          <a:bodyPr wrap="square" rtlCol="0">
            <a:spAutoFit/>
          </a:bodyPr>
          <a:lstStyle/>
          <a:p>
            <a:pPr marL="0" marR="0" lvl="0" indent="0" defTabSz="914400" rtl="0" eaLnBrk="1" fontAlgn="auto" latinLnBrk="0" hangingPunct="1">
              <a:lnSpc>
                <a:spcPct val="150000"/>
              </a:lnSpc>
              <a:spcBef>
                <a:spcPts val="0"/>
              </a:spcBef>
              <a:spcAft>
                <a:spcPts val="0"/>
              </a:spcAft>
              <a:buClrTx/>
              <a:buSzTx/>
              <a:buFontTx/>
              <a:buNone/>
              <a:tabLst/>
              <a:defRPr/>
            </a:pPr>
            <a:r>
              <a:rPr lang="en-US" sz="1600" dirty="0">
                <a:solidFill>
                  <a:prstClr val="white"/>
                </a:solidFill>
                <a:latin typeface="Couture" panose="020B0604020202020204" charset="0"/>
              </a:rPr>
              <a:t>Microsoft</a:t>
            </a:r>
          </a:p>
          <a:p>
            <a:pPr marL="0" marR="0" lvl="0" indent="0" defTabSz="914400" rtl="0" eaLnBrk="1" fontAlgn="auto" latinLnBrk="0" hangingPunct="1">
              <a:lnSpc>
                <a:spcPct val="15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Couture" panose="020B0604020202020204" charset="0"/>
                <a:ea typeface="+mn-ea"/>
                <a:cs typeface="+mn-cs"/>
              </a:rPr>
              <a:t>Azure </a:t>
            </a:r>
          </a:p>
          <a:p>
            <a:pPr marL="0" marR="0" lvl="0" indent="0" defTabSz="914400" rtl="0" eaLnBrk="1" fontAlgn="auto" latinLnBrk="0" hangingPunct="1">
              <a:lnSpc>
                <a:spcPct val="150000"/>
              </a:lnSpc>
              <a:spcBef>
                <a:spcPts val="0"/>
              </a:spcBef>
              <a:spcAft>
                <a:spcPts val="0"/>
              </a:spcAft>
              <a:buClrTx/>
              <a:buSzTx/>
              <a:buFontTx/>
              <a:buNone/>
              <a:tabLst/>
              <a:defRPr/>
            </a:pPr>
            <a:r>
              <a:rPr lang="en-US" sz="1600" dirty="0">
                <a:solidFill>
                  <a:prstClr val="white"/>
                </a:solidFill>
                <a:latin typeface="Couture" panose="020B0604020202020204" charset="0"/>
              </a:rPr>
              <a:t>Data</a:t>
            </a:r>
          </a:p>
          <a:p>
            <a:pPr marL="0" marR="0" lvl="0" indent="0" defTabSz="914400" rtl="0" eaLnBrk="1" fontAlgn="auto" latinLnBrk="0" hangingPunct="1">
              <a:lnSpc>
                <a:spcPct val="15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Couture" panose="020B0604020202020204" charset="0"/>
                <a:ea typeface="+mn-ea"/>
                <a:cs typeface="+mn-cs"/>
              </a:rPr>
              <a:t>Engineering</a:t>
            </a:r>
          </a:p>
          <a:p>
            <a:pPr marL="0" marR="0" lvl="0" indent="0" defTabSz="914400" rtl="0" eaLnBrk="1" fontAlgn="auto" latinLnBrk="0" hangingPunct="1">
              <a:lnSpc>
                <a:spcPct val="150000"/>
              </a:lnSpc>
              <a:spcBef>
                <a:spcPts val="0"/>
              </a:spcBef>
              <a:spcAft>
                <a:spcPts val="0"/>
              </a:spcAft>
              <a:buClrTx/>
              <a:buSzTx/>
              <a:buFontTx/>
              <a:buNone/>
              <a:tabLst/>
              <a:defRPr/>
            </a:pPr>
            <a:r>
              <a:rPr lang="en-US" sz="1600" dirty="0">
                <a:solidFill>
                  <a:prstClr val="white"/>
                </a:solidFill>
                <a:latin typeface="Couture" panose="020B0604020202020204" charset="0"/>
              </a:rPr>
              <a:t>project</a:t>
            </a:r>
            <a:endParaRPr kumimoji="0" lang="en-US" sz="1600" b="0" i="0" u="none" strike="noStrike" kern="1200" cap="none" spc="0" normalizeH="0" baseline="0" noProof="0" dirty="0">
              <a:ln>
                <a:noFill/>
              </a:ln>
              <a:solidFill>
                <a:prstClr val="white"/>
              </a:solidFill>
              <a:effectLst/>
              <a:uLnTx/>
              <a:uFillTx/>
              <a:latin typeface="Couture" panose="020B0604020202020204" charset="0"/>
              <a:ea typeface="+mn-ea"/>
              <a:cs typeface="+mn-cs"/>
            </a:endParaRPr>
          </a:p>
        </p:txBody>
      </p:sp>
      <p:pic>
        <p:nvPicPr>
          <p:cNvPr id="4" name="Grafik 3">
            <a:extLst>
              <a:ext uri="{FF2B5EF4-FFF2-40B4-BE49-F238E27FC236}">
                <a16:creationId xmlns:a16="http://schemas.microsoft.com/office/drawing/2014/main" id="{2319E318-9577-5AFE-E8AC-4ABD82119570}"/>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r="75170" b="-2356"/>
          <a:stretch/>
        </p:blipFill>
        <p:spPr>
          <a:xfrm>
            <a:off x="11318618" y="6212118"/>
            <a:ext cx="618129" cy="553303"/>
          </a:xfrm>
          <a:prstGeom prst="rect">
            <a:avLst/>
          </a:prstGeom>
        </p:spPr>
      </p:pic>
      <p:pic>
        <p:nvPicPr>
          <p:cNvPr id="24" name="Picture 83">
            <a:extLst>
              <a:ext uri="{FF2B5EF4-FFF2-40B4-BE49-F238E27FC236}">
                <a16:creationId xmlns:a16="http://schemas.microsoft.com/office/drawing/2014/main" id="{B5A3981F-9F10-09E6-23BF-8A80086CFA67}"/>
              </a:ext>
            </a:extLst>
          </p:cNvPr>
          <p:cNvPicPr>
            <a:picLocks noChangeAspect="1"/>
          </p:cNvPicPr>
          <p:nvPr/>
        </p:nvPicPr>
        <p:blipFill rotWithShape="1">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l="31574" t="445" r="44612" b="-445"/>
          <a:stretch/>
        </p:blipFill>
        <p:spPr>
          <a:xfrm rot="14048436">
            <a:off x="-2369535" y="695797"/>
            <a:ext cx="1310608" cy="2338937"/>
          </a:xfrm>
          <a:custGeom>
            <a:avLst/>
            <a:gdLst>
              <a:gd name="connsiteX0" fmla="*/ 712021 w 1042829"/>
              <a:gd name="connsiteY0" fmla="*/ 0 h 1861053"/>
              <a:gd name="connsiteX1" fmla="*/ 921710 w 1042829"/>
              <a:gd name="connsiteY1" fmla="*/ 1861053 h 1861053"/>
              <a:gd name="connsiteX2" fmla="*/ 127575 w 1042829"/>
              <a:gd name="connsiteY2" fmla="*/ 1583173 h 1861053"/>
              <a:gd name="connsiteX3" fmla="*/ 148438 w 1042829"/>
              <a:gd name="connsiteY3" fmla="*/ 1523527 h 1861053"/>
              <a:gd name="connsiteX4" fmla="*/ 51921 w 1042829"/>
              <a:gd name="connsiteY4" fmla="*/ 535255 h 1861053"/>
              <a:gd name="connsiteX5" fmla="*/ 0 w 1042829"/>
              <a:gd name="connsiteY5" fmla="*/ 447392 h 1861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2829" h="1861053">
                <a:moveTo>
                  <a:pt x="712021" y="0"/>
                </a:moveTo>
                <a:cubicBezTo>
                  <a:pt x="1061458" y="556127"/>
                  <a:pt x="1138637" y="1241112"/>
                  <a:pt x="921710" y="1861053"/>
                </a:cubicBezTo>
                <a:lnTo>
                  <a:pt x="127575" y="1583173"/>
                </a:lnTo>
                <a:lnTo>
                  <a:pt x="148438" y="1523527"/>
                </a:lnTo>
                <a:cubicBezTo>
                  <a:pt x="244955" y="1197434"/>
                  <a:pt x="212783" y="841358"/>
                  <a:pt x="51921" y="535255"/>
                </a:cubicBezTo>
                <a:lnTo>
                  <a:pt x="0" y="447392"/>
                </a:lnTo>
                <a:close/>
              </a:path>
            </a:pathLst>
          </a:custGeom>
          <a:scene3d>
            <a:camera prst="orthographicFront">
              <a:rot lat="0" lon="1080000" rev="0"/>
            </a:camera>
            <a:lightRig rig="threePt" dir="t"/>
          </a:scene3d>
        </p:spPr>
      </p:pic>
      <p:pic>
        <p:nvPicPr>
          <p:cNvPr id="25" name="Picture 81" descr="Renkli grafik verileri fotoğrafını kapatın">
            <a:extLst>
              <a:ext uri="{FF2B5EF4-FFF2-40B4-BE49-F238E27FC236}">
                <a16:creationId xmlns:a16="http://schemas.microsoft.com/office/drawing/2014/main" id="{27525A1C-25B1-5153-7B3F-8963DCC4243D}"/>
              </a:ext>
            </a:extLst>
          </p:cNvPr>
          <p:cNvPicPr>
            <a:picLocks noChangeAspect="1"/>
          </p:cNvPicPr>
          <p:nvPr/>
        </p:nvPicPr>
        <p:blipFill>
          <a:blip r:embed="rId7">
            <a:extLst>
              <a:ext uri="{28A0092B-C50C-407E-A947-70E740481C1C}">
                <a14:useLocalDpi xmlns:a14="http://schemas.microsoft.com/office/drawing/2010/main" val="0"/>
              </a:ext>
            </a:extLst>
          </a:blip>
          <a:srcRect l="32699" r="32699"/>
          <a:stretch/>
        </p:blipFill>
        <p:spPr>
          <a:xfrm rot="16748819">
            <a:off x="-467601" y="97609"/>
            <a:ext cx="1221288" cy="2353676"/>
          </a:xfrm>
          <a:custGeom>
            <a:avLst/>
            <a:gdLst>
              <a:gd name="connsiteX0" fmla="*/ 758051 w 971758"/>
              <a:gd name="connsiteY0" fmla="*/ 0 h 1872780"/>
              <a:gd name="connsiteX1" fmla="*/ 758028 w 971758"/>
              <a:gd name="connsiteY1" fmla="*/ 1872780 h 1872780"/>
              <a:gd name="connsiteX2" fmla="*/ 0 w 971758"/>
              <a:gd name="connsiteY2" fmla="*/ 1507732 h 1872780"/>
              <a:gd name="connsiteX3" fmla="*/ 28082 w 971758"/>
              <a:gd name="connsiteY3" fmla="*/ 1449437 h 1872780"/>
              <a:gd name="connsiteX4" fmla="*/ 131666 w 971758"/>
              <a:gd name="connsiteY4" fmla="*/ 936366 h 1872780"/>
              <a:gd name="connsiteX5" fmla="*/ 28082 w 971758"/>
              <a:gd name="connsiteY5" fmla="*/ 423294 h 1872780"/>
              <a:gd name="connsiteX6" fmla="*/ 14 w 971758"/>
              <a:gd name="connsiteY6" fmla="*/ 365029 h 1872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71758" h="1872780">
                <a:moveTo>
                  <a:pt x="758051" y="0"/>
                </a:moveTo>
                <a:cubicBezTo>
                  <a:pt x="1043002" y="591745"/>
                  <a:pt x="1042994" y="1281042"/>
                  <a:pt x="758028" y="1872780"/>
                </a:cubicBezTo>
                <a:lnTo>
                  <a:pt x="0" y="1507732"/>
                </a:lnTo>
                <a:lnTo>
                  <a:pt x="28082" y="1449437"/>
                </a:lnTo>
                <a:cubicBezTo>
                  <a:pt x="94782" y="1291739"/>
                  <a:pt x="131666" y="1118360"/>
                  <a:pt x="131666" y="936366"/>
                </a:cubicBezTo>
                <a:cubicBezTo>
                  <a:pt x="131666" y="754371"/>
                  <a:pt x="94782" y="580992"/>
                  <a:pt x="28082" y="423294"/>
                </a:cubicBezTo>
                <a:lnTo>
                  <a:pt x="14" y="365029"/>
                </a:lnTo>
                <a:close/>
              </a:path>
            </a:pathLst>
          </a:custGeom>
          <a:solidFill>
            <a:srgbClr val="00235B"/>
          </a:solidFill>
        </p:spPr>
      </p:pic>
      <p:pic>
        <p:nvPicPr>
          <p:cNvPr id="26" name="Picture 79" descr="Formüller içeren arka plan">
            <a:extLst>
              <a:ext uri="{FF2B5EF4-FFF2-40B4-BE49-F238E27FC236}">
                <a16:creationId xmlns:a16="http://schemas.microsoft.com/office/drawing/2014/main" id="{97BFC8B2-4ECD-C46F-70C8-F2D870F99E50}"/>
              </a:ext>
            </a:extLst>
          </p:cNvPr>
          <p:cNvPicPr>
            <a:picLocks noChangeAspect="1"/>
          </p:cNvPicPr>
          <p:nvPr/>
        </p:nvPicPr>
        <p:blipFill rotWithShape="1">
          <a:blip r:embed="rId8">
            <a:extLst>
              <a:ext uri="{28A0092B-C50C-407E-A947-70E740481C1C}">
                <a14:useLocalDpi xmlns:a14="http://schemas.microsoft.com/office/drawing/2010/main" val="0"/>
              </a:ext>
            </a:extLst>
          </a:blip>
          <a:srcRect l="19487" t="-300" r="38757" b="940"/>
          <a:stretch/>
        </p:blipFill>
        <p:spPr>
          <a:xfrm rot="19448819">
            <a:off x="1312436" y="694001"/>
            <a:ext cx="1692603" cy="3020653"/>
          </a:xfrm>
          <a:custGeom>
            <a:avLst/>
            <a:gdLst>
              <a:gd name="connsiteX0" fmla="*/ 921710 w 1042829"/>
              <a:gd name="connsiteY0" fmla="*/ 0 h 1861053"/>
              <a:gd name="connsiteX1" fmla="*/ 712020 w 1042829"/>
              <a:gd name="connsiteY1" fmla="*/ 1861053 h 1861053"/>
              <a:gd name="connsiteX2" fmla="*/ 0 w 1042829"/>
              <a:gd name="connsiteY2" fmla="*/ 1413660 h 1861053"/>
              <a:gd name="connsiteX3" fmla="*/ 51921 w 1042829"/>
              <a:gd name="connsiteY3" fmla="*/ 1325797 h 1861053"/>
              <a:gd name="connsiteX4" fmla="*/ 148438 w 1042829"/>
              <a:gd name="connsiteY4" fmla="*/ 337525 h 1861053"/>
              <a:gd name="connsiteX5" fmla="*/ 127575 w 1042829"/>
              <a:gd name="connsiteY5" fmla="*/ 277879 h 1861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2829" h="1861053">
                <a:moveTo>
                  <a:pt x="921710" y="0"/>
                </a:moveTo>
                <a:cubicBezTo>
                  <a:pt x="1138637" y="619941"/>
                  <a:pt x="1061458" y="1304927"/>
                  <a:pt x="712020" y="1861053"/>
                </a:cubicBezTo>
                <a:lnTo>
                  <a:pt x="0" y="1413660"/>
                </a:lnTo>
                <a:lnTo>
                  <a:pt x="51921" y="1325797"/>
                </a:lnTo>
                <a:cubicBezTo>
                  <a:pt x="212783" y="1019695"/>
                  <a:pt x="244955" y="663618"/>
                  <a:pt x="148438" y="337525"/>
                </a:cubicBezTo>
                <a:lnTo>
                  <a:pt x="127575" y="277879"/>
                </a:lnTo>
                <a:close/>
              </a:path>
            </a:pathLst>
          </a:custGeom>
        </p:spPr>
      </p:pic>
      <p:pic>
        <p:nvPicPr>
          <p:cNvPr id="27" name="Picture 77">
            <a:extLst>
              <a:ext uri="{FF2B5EF4-FFF2-40B4-BE49-F238E27FC236}">
                <a16:creationId xmlns:a16="http://schemas.microsoft.com/office/drawing/2014/main" id="{7B869F4D-AA92-3EE3-0F5B-6F32878106CA}"/>
              </a:ext>
            </a:extLst>
          </p:cNvPr>
          <p:cNvPicPr>
            <a:picLocks noChangeAspect="1"/>
          </p:cNvPicPr>
          <p:nvPr/>
        </p:nvPicPr>
        <p:blipFill rotWithShape="1">
          <a:blip r:embed="rId9">
            <a:extLst>
              <a:ext uri="{28A0092B-C50C-407E-A947-70E740481C1C}">
                <a14:useLocalDpi xmlns:a14="http://schemas.microsoft.com/office/drawing/2010/main" val="0"/>
              </a:ext>
            </a:extLst>
          </a:blip>
          <a:srcRect l="41703" t="-295" r="9051" b="7535"/>
          <a:stretch/>
        </p:blipFill>
        <p:spPr>
          <a:xfrm rot="1448819">
            <a:off x="1182961" y="3110050"/>
            <a:ext cx="1248697" cy="2352087"/>
          </a:xfrm>
          <a:custGeom>
            <a:avLst/>
            <a:gdLst>
              <a:gd name="connsiteX0" fmla="*/ 743464 w 993567"/>
              <a:gd name="connsiteY0" fmla="*/ 0 h 1871516"/>
              <a:gd name="connsiteX1" fmla="*/ 813491 w 993567"/>
              <a:gd name="connsiteY1" fmla="*/ 1871516 h 1871516"/>
              <a:gd name="connsiteX2" fmla="*/ 42757 w 993567"/>
              <a:gd name="connsiteY2" fmla="*/ 1535249 h 1871516"/>
              <a:gd name="connsiteX3" fmla="*/ 81857 w 993567"/>
              <a:gd name="connsiteY3" fmla="*/ 1437436 h 1871516"/>
              <a:gd name="connsiteX4" fmla="*/ 108559 w 993567"/>
              <a:gd name="connsiteY4" fmla="*/ 667309 h 1871516"/>
              <a:gd name="connsiteX5" fmla="*/ 13937 w 993567"/>
              <a:gd name="connsiteY5" fmla="*/ 417644 h 1871516"/>
              <a:gd name="connsiteX6" fmla="*/ 0 w 993567"/>
              <a:gd name="connsiteY6" fmla="*/ 392931 h 1871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3567" h="1871516">
                <a:moveTo>
                  <a:pt x="743464" y="0"/>
                </a:moveTo>
                <a:cubicBezTo>
                  <a:pt x="1050364" y="580685"/>
                  <a:pt x="1076138" y="1269521"/>
                  <a:pt x="813491" y="1871516"/>
                </a:cubicBezTo>
                <a:lnTo>
                  <a:pt x="42757" y="1535249"/>
                </a:lnTo>
                <a:lnTo>
                  <a:pt x="81857" y="1437436"/>
                </a:lnTo>
                <a:cubicBezTo>
                  <a:pt x="164692" y="1197445"/>
                  <a:pt x="179214" y="930999"/>
                  <a:pt x="108559" y="667309"/>
                </a:cubicBezTo>
                <a:cubicBezTo>
                  <a:pt x="85007" y="579413"/>
                  <a:pt x="53105" y="495983"/>
                  <a:pt x="13937" y="417644"/>
                </a:cubicBezTo>
                <a:lnTo>
                  <a:pt x="0" y="392931"/>
                </a:lnTo>
                <a:close/>
              </a:path>
            </a:pathLst>
          </a:custGeom>
        </p:spPr>
      </p:pic>
      <p:pic>
        <p:nvPicPr>
          <p:cNvPr id="28" name="Picture 75">
            <a:extLst>
              <a:ext uri="{FF2B5EF4-FFF2-40B4-BE49-F238E27FC236}">
                <a16:creationId xmlns:a16="http://schemas.microsoft.com/office/drawing/2014/main" id="{D821CA35-F69C-275E-9011-A3A1DD534828}"/>
              </a:ext>
            </a:extLst>
          </p:cNvPr>
          <p:cNvPicPr>
            <a:picLocks noChangeAspect="1"/>
          </p:cNvPicPr>
          <p:nvPr/>
        </p:nvPicPr>
        <p:blipFill>
          <a:blip r:embed="rId10">
            <a:extLst>
              <a:ext uri="{28A0092B-C50C-407E-A947-70E740481C1C}">
                <a14:useLocalDpi xmlns:a14="http://schemas.microsoft.com/office/drawing/2010/main" val="0"/>
              </a:ext>
            </a:extLst>
          </a:blip>
          <a:srcRect t="4077" b="4077"/>
          <a:stretch/>
        </p:blipFill>
        <p:spPr>
          <a:xfrm rot="4148819">
            <a:off x="-239901" y="4401634"/>
            <a:ext cx="1277760" cy="2347157"/>
          </a:xfrm>
          <a:custGeom>
            <a:avLst/>
            <a:gdLst>
              <a:gd name="connsiteX0" fmla="*/ 867499 w 1016692"/>
              <a:gd name="connsiteY0" fmla="*/ 0 h 1867593"/>
              <a:gd name="connsiteX1" fmla="*/ 727543 w 1016692"/>
              <a:gd name="connsiteY1" fmla="*/ 1867593 h 1867593"/>
              <a:gd name="connsiteX2" fmla="*/ 0 w 1016692"/>
              <a:gd name="connsiteY2" fmla="*/ 1447545 h 1867593"/>
              <a:gd name="connsiteX3" fmla="*/ 93154 w 1016692"/>
              <a:gd name="connsiteY3" fmla="*/ 326852 h 1867593"/>
              <a:gd name="connsiteX4" fmla="*/ 84732 w 1016692"/>
              <a:gd name="connsiteY4" fmla="*/ 307214 h 18675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6692" h="1867593">
                <a:moveTo>
                  <a:pt x="867499" y="0"/>
                </a:moveTo>
                <a:cubicBezTo>
                  <a:pt x="1107454" y="611396"/>
                  <a:pt x="1055942" y="1298788"/>
                  <a:pt x="727543" y="1867593"/>
                </a:cubicBezTo>
                <a:lnTo>
                  <a:pt x="0" y="1447545"/>
                </a:lnTo>
                <a:cubicBezTo>
                  <a:pt x="204744" y="1092919"/>
                  <a:pt x="225973" y="682699"/>
                  <a:pt x="93154" y="326852"/>
                </a:cubicBezTo>
                <a:lnTo>
                  <a:pt x="84732" y="307214"/>
                </a:lnTo>
                <a:close/>
              </a:path>
            </a:pathLst>
          </a:custGeom>
        </p:spPr>
      </p:pic>
      <p:pic>
        <p:nvPicPr>
          <p:cNvPr id="29" name="Picture 73" descr="Tam isabet etmiş bir ok">
            <a:extLst>
              <a:ext uri="{FF2B5EF4-FFF2-40B4-BE49-F238E27FC236}">
                <a16:creationId xmlns:a16="http://schemas.microsoft.com/office/drawing/2014/main" id="{A07B045F-76CC-51E1-2E0B-AC2A7D16A70D}"/>
              </a:ext>
            </a:extLst>
          </p:cNvPr>
          <p:cNvPicPr>
            <a:picLocks noChangeAspect="1"/>
          </p:cNvPicPr>
          <p:nvPr/>
        </p:nvPicPr>
        <p:blipFill rotWithShape="1">
          <a:blip r:embed="rId11">
            <a:extLst>
              <a:ext uri="{28A0092B-C50C-407E-A947-70E740481C1C}">
                <a14:useLocalDpi xmlns:a14="http://schemas.microsoft.com/office/drawing/2010/main" val="0"/>
              </a:ext>
            </a:extLst>
          </a:blip>
          <a:srcRect l="46294" t="857" r="17422" b="-857"/>
          <a:stretch/>
        </p:blipFill>
        <p:spPr>
          <a:xfrm rot="7748819">
            <a:off x="-2088879" y="4103923"/>
            <a:ext cx="1277760" cy="2347154"/>
          </a:xfrm>
          <a:custGeom>
            <a:avLst/>
            <a:gdLst>
              <a:gd name="connsiteX0" fmla="*/ 727543 w 1016692"/>
              <a:gd name="connsiteY0" fmla="*/ 0 h 1867592"/>
              <a:gd name="connsiteX1" fmla="*/ 867499 w 1016692"/>
              <a:gd name="connsiteY1" fmla="*/ 1867592 h 1867592"/>
              <a:gd name="connsiteX2" fmla="*/ 84732 w 1016692"/>
              <a:gd name="connsiteY2" fmla="*/ 1560379 h 1867592"/>
              <a:gd name="connsiteX3" fmla="*/ 93154 w 1016692"/>
              <a:gd name="connsiteY3" fmla="*/ 1540740 h 1867592"/>
              <a:gd name="connsiteX4" fmla="*/ 0 w 1016692"/>
              <a:gd name="connsiteY4" fmla="*/ 420047 h 18675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6692" h="1867592">
                <a:moveTo>
                  <a:pt x="727543" y="0"/>
                </a:moveTo>
                <a:cubicBezTo>
                  <a:pt x="1055942" y="568804"/>
                  <a:pt x="1107455" y="1256196"/>
                  <a:pt x="867499" y="1867592"/>
                </a:cubicBezTo>
                <a:lnTo>
                  <a:pt x="84732" y="1560379"/>
                </a:lnTo>
                <a:lnTo>
                  <a:pt x="93154" y="1540740"/>
                </a:lnTo>
                <a:cubicBezTo>
                  <a:pt x="225973" y="1184894"/>
                  <a:pt x="204744" y="774674"/>
                  <a:pt x="0" y="420047"/>
                </a:cubicBezTo>
                <a:close/>
              </a:path>
            </a:pathLst>
          </a:custGeom>
        </p:spPr>
      </p:pic>
      <p:pic>
        <p:nvPicPr>
          <p:cNvPr id="30" name="Picture 70">
            <a:extLst>
              <a:ext uri="{FF2B5EF4-FFF2-40B4-BE49-F238E27FC236}">
                <a16:creationId xmlns:a16="http://schemas.microsoft.com/office/drawing/2014/main" id="{D250BBE4-859F-3D42-33A7-F3E1FEDDAEFD}"/>
              </a:ext>
            </a:extLst>
          </p:cNvPr>
          <p:cNvPicPr>
            <a:picLocks noChangeAspect="1"/>
          </p:cNvPicPr>
          <p:nvPr/>
        </p:nvPicPr>
        <p:blipFill>
          <a:blip r:embed="rId12">
            <a:extLst>
              <a:ext uri="{28A0092B-C50C-407E-A947-70E740481C1C}">
                <a14:useLocalDpi xmlns:a14="http://schemas.microsoft.com/office/drawing/2010/main" val="0"/>
              </a:ext>
            </a:extLst>
          </a:blip>
          <a:srcRect l="3653" r="3653"/>
          <a:stretch/>
        </p:blipFill>
        <p:spPr>
          <a:xfrm rot="11356334">
            <a:off x="-3095223" y="2545509"/>
            <a:ext cx="1418042" cy="2294720"/>
          </a:xfrm>
          <a:custGeom>
            <a:avLst/>
            <a:gdLst>
              <a:gd name="connsiteX0" fmla="*/ 657439 w 1128312"/>
              <a:gd name="connsiteY0" fmla="*/ 0 h 1825870"/>
              <a:gd name="connsiteX1" fmla="*/ 1074182 w 1128312"/>
              <a:gd name="connsiteY1" fmla="*/ 1825870 h 1825870"/>
              <a:gd name="connsiteX2" fmla="*/ 254353 w 1128312"/>
              <a:gd name="connsiteY2" fmla="*/ 1638750 h 1825870"/>
              <a:gd name="connsiteX3" fmla="*/ 261419 w 1128312"/>
              <a:gd name="connsiteY3" fmla="*/ 1611270 h 1825870"/>
              <a:gd name="connsiteX4" fmla="*/ 288198 w 1128312"/>
              <a:gd name="connsiteY4" fmla="*/ 1345623 h 1825870"/>
              <a:gd name="connsiteX5" fmla="*/ 63084 w 1128312"/>
              <a:gd name="connsiteY5" fmla="*/ 608649 h 1825870"/>
              <a:gd name="connsiteX6" fmla="*/ 0 w 1128312"/>
              <a:gd name="connsiteY6" fmla="*/ 524288 h 1825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8312" h="1825870">
                <a:moveTo>
                  <a:pt x="657439" y="0"/>
                </a:moveTo>
                <a:cubicBezTo>
                  <a:pt x="1066946" y="513505"/>
                  <a:pt x="1220333" y="1185541"/>
                  <a:pt x="1074182" y="1825870"/>
                </a:cubicBezTo>
                <a:lnTo>
                  <a:pt x="254353" y="1638750"/>
                </a:lnTo>
                <a:lnTo>
                  <a:pt x="261419" y="1611270"/>
                </a:lnTo>
                <a:cubicBezTo>
                  <a:pt x="278978" y="1525464"/>
                  <a:pt x="288198" y="1436620"/>
                  <a:pt x="288198" y="1345623"/>
                </a:cubicBezTo>
                <a:cubicBezTo>
                  <a:pt x="288198" y="1072631"/>
                  <a:pt x="205209" y="819023"/>
                  <a:pt x="63084" y="608649"/>
                </a:cubicBezTo>
                <a:lnTo>
                  <a:pt x="0" y="524288"/>
                </a:lnTo>
                <a:close/>
              </a:path>
            </a:pathLst>
          </a:custGeom>
          <a:ln>
            <a:solidFill>
              <a:schemeClr val="accent1"/>
            </a:solidFill>
          </a:ln>
        </p:spPr>
      </p:pic>
    </p:spTree>
    <p:extLst>
      <p:ext uri="{BB962C8B-B14F-4D97-AF65-F5344CB8AC3E}">
        <p14:creationId xmlns:p14="http://schemas.microsoft.com/office/powerpoint/2010/main" val="3683735418"/>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2.5E-6 1.85185E-6 L -0.73476 0.00116 " pathEditMode="relative" rAng="0" ptsTypes="AA">
                                      <p:cBhvr>
                                        <p:cTn id="6" dur="1500" fill="hold"/>
                                        <p:tgtEl>
                                          <p:spTgt spid="16"/>
                                        </p:tgtEl>
                                        <p:attrNameLst>
                                          <p:attrName>ppt_x</p:attrName>
                                          <p:attrName>ppt_y</p:attrName>
                                        </p:attrNameLst>
                                      </p:cBhvr>
                                      <p:rCtr x="-36745" y="4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235B"/>
        </a:solidFill>
        <a:effectLst/>
      </p:bgPr>
    </p:bg>
    <p:spTree>
      <p:nvGrpSpPr>
        <p:cNvPr id="1" name=""/>
        <p:cNvGrpSpPr/>
        <p:nvPr/>
      </p:nvGrpSpPr>
      <p:grpSpPr>
        <a:xfrm>
          <a:off x="0" y="0"/>
          <a:ext cx="0" cy="0"/>
          <a:chOff x="0" y="0"/>
          <a:chExt cx="0" cy="0"/>
        </a:xfrm>
      </p:grpSpPr>
      <p:grpSp>
        <p:nvGrpSpPr>
          <p:cNvPr id="16" name="Grup 15">
            <a:extLst>
              <a:ext uri="{FF2B5EF4-FFF2-40B4-BE49-F238E27FC236}">
                <a16:creationId xmlns:a16="http://schemas.microsoft.com/office/drawing/2014/main" id="{DC3351A4-3B4D-0951-DD9D-640AF74F985B}"/>
              </a:ext>
            </a:extLst>
          </p:cNvPr>
          <p:cNvGrpSpPr/>
          <p:nvPr/>
        </p:nvGrpSpPr>
        <p:grpSpPr>
          <a:xfrm>
            <a:off x="13230492" y="17944"/>
            <a:ext cx="7152920" cy="882191"/>
            <a:chOff x="13230492" y="17944"/>
            <a:chExt cx="7152920" cy="882191"/>
          </a:xfrm>
        </p:grpSpPr>
        <p:sp>
          <p:nvSpPr>
            <p:cNvPr id="17" name="TextBox 1">
              <a:extLst>
                <a:ext uri="{FF2B5EF4-FFF2-40B4-BE49-F238E27FC236}">
                  <a16:creationId xmlns:a16="http://schemas.microsoft.com/office/drawing/2014/main" id="{E33552AD-922D-12BB-E8CB-6CABF488FEAF}"/>
                </a:ext>
              </a:extLst>
            </p:cNvPr>
            <p:cNvSpPr txBox="1"/>
            <p:nvPr/>
          </p:nvSpPr>
          <p:spPr>
            <a:xfrm>
              <a:off x="13230492" y="17944"/>
              <a:ext cx="7152920" cy="830997"/>
            </a:xfrm>
            <a:prstGeom prst="rect">
              <a:avLst/>
            </a:prstGeom>
            <a:noFill/>
          </p:spPr>
          <p:txBody>
            <a:bodyPr wrap="none" rtlCol="0">
              <a:spAutoFit/>
            </a:bodyPr>
            <a:lstStyle/>
            <a:p>
              <a:r>
                <a:rPr lang="en-US" sz="4800" dirty="0">
                  <a:solidFill>
                    <a:schemeClr val="bg1"/>
                  </a:solidFill>
                  <a:latin typeface="Couture" panose="020B0804020202020204" pitchFamily="34" charset="0"/>
                </a:rPr>
                <a:t>Medallion process</a:t>
              </a:r>
            </a:p>
          </p:txBody>
        </p:sp>
        <p:cxnSp>
          <p:nvCxnSpPr>
            <p:cNvPr id="18" name="Düz Bağlayıcı 17">
              <a:extLst>
                <a:ext uri="{FF2B5EF4-FFF2-40B4-BE49-F238E27FC236}">
                  <a16:creationId xmlns:a16="http://schemas.microsoft.com/office/drawing/2014/main" id="{52295EAD-0BDF-8B53-4B9B-E06B5BAD297C}"/>
                </a:ext>
              </a:extLst>
            </p:cNvPr>
            <p:cNvCxnSpPr>
              <a:cxnSpLocks/>
            </p:cNvCxnSpPr>
            <p:nvPr/>
          </p:nvCxnSpPr>
          <p:spPr>
            <a:xfrm>
              <a:off x="13276636" y="900135"/>
              <a:ext cx="5222379" cy="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3" name="Metin kutusu 2">
            <a:extLst>
              <a:ext uri="{FF2B5EF4-FFF2-40B4-BE49-F238E27FC236}">
                <a16:creationId xmlns:a16="http://schemas.microsoft.com/office/drawing/2014/main" id="{86C0EAE9-0B7D-3EB6-7FD0-BE3239F80773}"/>
              </a:ext>
            </a:extLst>
          </p:cNvPr>
          <p:cNvSpPr txBox="1"/>
          <p:nvPr/>
        </p:nvSpPr>
        <p:spPr>
          <a:xfrm>
            <a:off x="-14372" y="2510624"/>
            <a:ext cx="1897753" cy="1871731"/>
          </a:xfrm>
          <a:prstGeom prst="rect">
            <a:avLst/>
          </a:prstGeom>
          <a:noFill/>
        </p:spPr>
        <p:txBody>
          <a:bodyPr wrap="square" rtlCol="0">
            <a:spAutoFit/>
          </a:bodyPr>
          <a:lstStyle/>
          <a:p>
            <a:pPr marL="0" marR="0" lvl="0" indent="0" defTabSz="914400" rtl="0" eaLnBrk="1" fontAlgn="auto" latinLnBrk="0" hangingPunct="1">
              <a:lnSpc>
                <a:spcPct val="150000"/>
              </a:lnSpc>
              <a:spcBef>
                <a:spcPts val="0"/>
              </a:spcBef>
              <a:spcAft>
                <a:spcPts val="0"/>
              </a:spcAft>
              <a:buClrTx/>
              <a:buSzTx/>
              <a:buFontTx/>
              <a:buNone/>
              <a:tabLst/>
              <a:defRPr/>
            </a:pPr>
            <a:r>
              <a:rPr lang="en-US" sz="1600" dirty="0">
                <a:solidFill>
                  <a:prstClr val="white"/>
                </a:solidFill>
                <a:latin typeface="Couture" panose="020B0604020202020204" charset="0"/>
              </a:rPr>
              <a:t>Microsoft</a:t>
            </a:r>
          </a:p>
          <a:p>
            <a:pPr marL="0" marR="0" lvl="0" indent="0" defTabSz="914400" rtl="0" eaLnBrk="1" fontAlgn="auto" latinLnBrk="0" hangingPunct="1">
              <a:lnSpc>
                <a:spcPct val="15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Couture" panose="020B0604020202020204" charset="0"/>
                <a:ea typeface="+mn-ea"/>
                <a:cs typeface="+mn-cs"/>
              </a:rPr>
              <a:t>Azure </a:t>
            </a:r>
          </a:p>
          <a:p>
            <a:pPr marL="0" marR="0" lvl="0" indent="0" defTabSz="914400" rtl="0" eaLnBrk="1" fontAlgn="auto" latinLnBrk="0" hangingPunct="1">
              <a:lnSpc>
                <a:spcPct val="150000"/>
              </a:lnSpc>
              <a:spcBef>
                <a:spcPts val="0"/>
              </a:spcBef>
              <a:spcAft>
                <a:spcPts val="0"/>
              </a:spcAft>
              <a:buClrTx/>
              <a:buSzTx/>
              <a:buFontTx/>
              <a:buNone/>
              <a:tabLst/>
              <a:defRPr/>
            </a:pPr>
            <a:r>
              <a:rPr lang="en-US" sz="1600" dirty="0">
                <a:solidFill>
                  <a:prstClr val="white"/>
                </a:solidFill>
                <a:latin typeface="Couture" panose="020B0604020202020204" charset="0"/>
              </a:rPr>
              <a:t>Data</a:t>
            </a:r>
          </a:p>
          <a:p>
            <a:pPr marL="0" marR="0" lvl="0" indent="0" defTabSz="914400" rtl="0" eaLnBrk="1" fontAlgn="auto" latinLnBrk="0" hangingPunct="1">
              <a:lnSpc>
                <a:spcPct val="15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Couture" panose="020B0604020202020204" charset="0"/>
                <a:ea typeface="+mn-ea"/>
                <a:cs typeface="+mn-cs"/>
              </a:rPr>
              <a:t>Engineering</a:t>
            </a:r>
          </a:p>
          <a:p>
            <a:pPr marL="0" marR="0" lvl="0" indent="0" defTabSz="914400" rtl="0" eaLnBrk="1" fontAlgn="auto" latinLnBrk="0" hangingPunct="1">
              <a:lnSpc>
                <a:spcPct val="150000"/>
              </a:lnSpc>
              <a:spcBef>
                <a:spcPts val="0"/>
              </a:spcBef>
              <a:spcAft>
                <a:spcPts val="0"/>
              </a:spcAft>
              <a:buClrTx/>
              <a:buSzTx/>
              <a:buFontTx/>
              <a:buNone/>
              <a:tabLst/>
              <a:defRPr/>
            </a:pPr>
            <a:r>
              <a:rPr lang="en-US" sz="1600" dirty="0">
                <a:solidFill>
                  <a:prstClr val="white"/>
                </a:solidFill>
                <a:latin typeface="Couture" panose="020B0604020202020204" charset="0"/>
              </a:rPr>
              <a:t>project</a:t>
            </a:r>
            <a:endParaRPr kumimoji="0" lang="en-US" sz="1600" b="0" i="0" u="none" strike="noStrike" kern="1200" cap="none" spc="0" normalizeH="0" baseline="0" noProof="0" dirty="0">
              <a:ln>
                <a:noFill/>
              </a:ln>
              <a:solidFill>
                <a:prstClr val="white"/>
              </a:solidFill>
              <a:effectLst/>
              <a:uLnTx/>
              <a:uFillTx/>
              <a:latin typeface="Couture" panose="020B0604020202020204" charset="0"/>
              <a:ea typeface="+mn-ea"/>
              <a:cs typeface="+mn-cs"/>
            </a:endParaRPr>
          </a:p>
        </p:txBody>
      </p:sp>
      <p:pic>
        <p:nvPicPr>
          <p:cNvPr id="4" name="Grafik 3">
            <a:extLst>
              <a:ext uri="{FF2B5EF4-FFF2-40B4-BE49-F238E27FC236}">
                <a16:creationId xmlns:a16="http://schemas.microsoft.com/office/drawing/2014/main" id="{1D8498A3-B244-020A-5F9E-B48AE7C319E4}"/>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r="75170" b="-2356"/>
          <a:stretch/>
        </p:blipFill>
        <p:spPr>
          <a:xfrm>
            <a:off x="11318618" y="6212118"/>
            <a:ext cx="618129" cy="553303"/>
          </a:xfrm>
          <a:prstGeom prst="rect">
            <a:avLst/>
          </a:prstGeom>
        </p:spPr>
      </p:pic>
      <p:pic>
        <p:nvPicPr>
          <p:cNvPr id="15" name="Picture 83">
            <a:extLst>
              <a:ext uri="{FF2B5EF4-FFF2-40B4-BE49-F238E27FC236}">
                <a16:creationId xmlns:a16="http://schemas.microsoft.com/office/drawing/2014/main" id="{909074E3-BD2C-42CD-97DD-E55839374298}"/>
              </a:ext>
            </a:extLst>
          </p:cNvPr>
          <p:cNvPicPr>
            <a:picLocks noChangeAspect="1"/>
          </p:cNvPicPr>
          <p:nvPr/>
        </p:nvPicPr>
        <p:blipFill rotWithShape="1">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l="31574" t="445" r="44612" b="-445"/>
          <a:stretch/>
        </p:blipFill>
        <p:spPr>
          <a:xfrm rot="17566107">
            <a:off x="-291143" y="110431"/>
            <a:ext cx="1310608" cy="2338937"/>
          </a:xfrm>
          <a:custGeom>
            <a:avLst/>
            <a:gdLst>
              <a:gd name="connsiteX0" fmla="*/ 712021 w 1042829"/>
              <a:gd name="connsiteY0" fmla="*/ 0 h 1861053"/>
              <a:gd name="connsiteX1" fmla="*/ 921710 w 1042829"/>
              <a:gd name="connsiteY1" fmla="*/ 1861053 h 1861053"/>
              <a:gd name="connsiteX2" fmla="*/ 127575 w 1042829"/>
              <a:gd name="connsiteY2" fmla="*/ 1583173 h 1861053"/>
              <a:gd name="connsiteX3" fmla="*/ 148438 w 1042829"/>
              <a:gd name="connsiteY3" fmla="*/ 1523527 h 1861053"/>
              <a:gd name="connsiteX4" fmla="*/ 51921 w 1042829"/>
              <a:gd name="connsiteY4" fmla="*/ 535255 h 1861053"/>
              <a:gd name="connsiteX5" fmla="*/ 0 w 1042829"/>
              <a:gd name="connsiteY5" fmla="*/ 447392 h 1861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2829" h="1861053">
                <a:moveTo>
                  <a:pt x="712021" y="0"/>
                </a:moveTo>
                <a:cubicBezTo>
                  <a:pt x="1061458" y="556127"/>
                  <a:pt x="1138637" y="1241112"/>
                  <a:pt x="921710" y="1861053"/>
                </a:cubicBezTo>
                <a:lnTo>
                  <a:pt x="127575" y="1583173"/>
                </a:lnTo>
                <a:lnTo>
                  <a:pt x="148438" y="1523527"/>
                </a:lnTo>
                <a:cubicBezTo>
                  <a:pt x="244955" y="1197434"/>
                  <a:pt x="212783" y="841358"/>
                  <a:pt x="51921" y="535255"/>
                </a:cubicBezTo>
                <a:lnTo>
                  <a:pt x="0" y="447392"/>
                </a:lnTo>
                <a:close/>
              </a:path>
            </a:pathLst>
          </a:custGeom>
          <a:scene3d>
            <a:camera prst="orthographicFront">
              <a:rot lat="0" lon="1080000" rev="0"/>
            </a:camera>
            <a:lightRig rig="threePt" dir="t"/>
          </a:scene3d>
        </p:spPr>
      </p:pic>
      <p:pic>
        <p:nvPicPr>
          <p:cNvPr id="19" name="Picture 81" descr="Renkli grafik verileri fotoğrafını kapatın">
            <a:extLst>
              <a:ext uri="{FF2B5EF4-FFF2-40B4-BE49-F238E27FC236}">
                <a16:creationId xmlns:a16="http://schemas.microsoft.com/office/drawing/2014/main" id="{4A9EF653-6582-9020-48CE-AE63E8F27890}"/>
              </a:ext>
            </a:extLst>
          </p:cNvPr>
          <p:cNvPicPr>
            <a:picLocks noChangeAspect="1"/>
          </p:cNvPicPr>
          <p:nvPr/>
        </p:nvPicPr>
        <p:blipFill>
          <a:blip r:embed="rId7">
            <a:extLst>
              <a:ext uri="{28A0092B-C50C-407E-A947-70E740481C1C}">
                <a14:useLocalDpi xmlns:a14="http://schemas.microsoft.com/office/drawing/2010/main" val="0"/>
              </a:ext>
            </a:extLst>
          </a:blip>
          <a:srcRect l="32699" r="32699"/>
          <a:stretch/>
        </p:blipFill>
        <p:spPr>
          <a:xfrm rot="20266490">
            <a:off x="1607423" y="785079"/>
            <a:ext cx="1610261" cy="3103308"/>
          </a:xfrm>
          <a:custGeom>
            <a:avLst/>
            <a:gdLst>
              <a:gd name="connsiteX0" fmla="*/ 758051 w 971758"/>
              <a:gd name="connsiteY0" fmla="*/ 0 h 1872780"/>
              <a:gd name="connsiteX1" fmla="*/ 758028 w 971758"/>
              <a:gd name="connsiteY1" fmla="*/ 1872780 h 1872780"/>
              <a:gd name="connsiteX2" fmla="*/ 0 w 971758"/>
              <a:gd name="connsiteY2" fmla="*/ 1507732 h 1872780"/>
              <a:gd name="connsiteX3" fmla="*/ 28082 w 971758"/>
              <a:gd name="connsiteY3" fmla="*/ 1449437 h 1872780"/>
              <a:gd name="connsiteX4" fmla="*/ 131666 w 971758"/>
              <a:gd name="connsiteY4" fmla="*/ 936366 h 1872780"/>
              <a:gd name="connsiteX5" fmla="*/ 28082 w 971758"/>
              <a:gd name="connsiteY5" fmla="*/ 423294 h 1872780"/>
              <a:gd name="connsiteX6" fmla="*/ 14 w 971758"/>
              <a:gd name="connsiteY6" fmla="*/ 365029 h 1872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71758" h="1872780">
                <a:moveTo>
                  <a:pt x="758051" y="0"/>
                </a:moveTo>
                <a:cubicBezTo>
                  <a:pt x="1043002" y="591745"/>
                  <a:pt x="1042994" y="1281042"/>
                  <a:pt x="758028" y="1872780"/>
                </a:cubicBezTo>
                <a:lnTo>
                  <a:pt x="0" y="1507732"/>
                </a:lnTo>
                <a:lnTo>
                  <a:pt x="28082" y="1449437"/>
                </a:lnTo>
                <a:cubicBezTo>
                  <a:pt x="94782" y="1291739"/>
                  <a:pt x="131666" y="1118360"/>
                  <a:pt x="131666" y="936366"/>
                </a:cubicBezTo>
                <a:cubicBezTo>
                  <a:pt x="131666" y="754371"/>
                  <a:pt x="94782" y="580992"/>
                  <a:pt x="28082" y="423294"/>
                </a:cubicBezTo>
                <a:lnTo>
                  <a:pt x="14" y="365029"/>
                </a:lnTo>
                <a:close/>
              </a:path>
            </a:pathLst>
          </a:custGeom>
          <a:solidFill>
            <a:srgbClr val="00235B"/>
          </a:solidFill>
        </p:spPr>
      </p:pic>
      <p:pic>
        <p:nvPicPr>
          <p:cNvPr id="20" name="Picture 79" descr="Formüller içeren arka plan">
            <a:extLst>
              <a:ext uri="{FF2B5EF4-FFF2-40B4-BE49-F238E27FC236}">
                <a16:creationId xmlns:a16="http://schemas.microsoft.com/office/drawing/2014/main" id="{71CE0191-C616-49F2-6288-4DFB3EA69FEF}"/>
              </a:ext>
            </a:extLst>
          </p:cNvPr>
          <p:cNvPicPr>
            <a:picLocks noChangeAspect="1"/>
          </p:cNvPicPr>
          <p:nvPr/>
        </p:nvPicPr>
        <p:blipFill rotWithShape="1">
          <a:blip r:embed="rId8">
            <a:extLst>
              <a:ext uri="{28A0092B-C50C-407E-A947-70E740481C1C}">
                <a14:useLocalDpi xmlns:a14="http://schemas.microsoft.com/office/drawing/2010/main" val="0"/>
              </a:ext>
            </a:extLst>
          </a:blip>
          <a:srcRect l="19487" t="-300" r="38757" b="940"/>
          <a:stretch/>
        </p:blipFill>
        <p:spPr>
          <a:xfrm rot="1366490">
            <a:off x="1024932" y="3331338"/>
            <a:ext cx="1310608" cy="2338937"/>
          </a:xfrm>
          <a:custGeom>
            <a:avLst/>
            <a:gdLst>
              <a:gd name="connsiteX0" fmla="*/ 921710 w 1042829"/>
              <a:gd name="connsiteY0" fmla="*/ 0 h 1861053"/>
              <a:gd name="connsiteX1" fmla="*/ 712020 w 1042829"/>
              <a:gd name="connsiteY1" fmla="*/ 1861053 h 1861053"/>
              <a:gd name="connsiteX2" fmla="*/ 0 w 1042829"/>
              <a:gd name="connsiteY2" fmla="*/ 1413660 h 1861053"/>
              <a:gd name="connsiteX3" fmla="*/ 51921 w 1042829"/>
              <a:gd name="connsiteY3" fmla="*/ 1325797 h 1861053"/>
              <a:gd name="connsiteX4" fmla="*/ 148438 w 1042829"/>
              <a:gd name="connsiteY4" fmla="*/ 337525 h 1861053"/>
              <a:gd name="connsiteX5" fmla="*/ 127575 w 1042829"/>
              <a:gd name="connsiteY5" fmla="*/ 277879 h 1861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2829" h="1861053">
                <a:moveTo>
                  <a:pt x="921710" y="0"/>
                </a:moveTo>
                <a:cubicBezTo>
                  <a:pt x="1138637" y="619941"/>
                  <a:pt x="1061458" y="1304927"/>
                  <a:pt x="712020" y="1861053"/>
                </a:cubicBezTo>
                <a:lnTo>
                  <a:pt x="0" y="1413660"/>
                </a:lnTo>
                <a:lnTo>
                  <a:pt x="51921" y="1325797"/>
                </a:lnTo>
                <a:cubicBezTo>
                  <a:pt x="212783" y="1019695"/>
                  <a:pt x="244955" y="663618"/>
                  <a:pt x="148438" y="337525"/>
                </a:cubicBezTo>
                <a:lnTo>
                  <a:pt x="127575" y="277879"/>
                </a:lnTo>
                <a:close/>
              </a:path>
            </a:pathLst>
          </a:custGeom>
        </p:spPr>
      </p:pic>
      <p:pic>
        <p:nvPicPr>
          <p:cNvPr id="21" name="Picture 77">
            <a:extLst>
              <a:ext uri="{FF2B5EF4-FFF2-40B4-BE49-F238E27FC236}">
                <a16:creationId xmlns:a16="http://schemas.microsoft.com/office/drawing/2014/main" id="{F53EE1A8-E52A-C439-4402-0D0AB36767F3}"/>
              </a:ext>
            </a:extLst>
          </p:cNvPr>
          <p:cNvPicPr>
            <a:picLocks noChangeAspect="1"/>
          </p:cNvPicPr>
          <p:nvPr/>
        </p:nvPicPr>
        <p:blipFill rotWithShape="1">
          <a:blip r:embed="rId9">
            <a:extLst>
              <a:ext uri="{28A0092B-C50C-407E-A947-70E740481C1C}">
                <a14:useLocalDpi xmlns:a14="http://schemas.microsoft.com/office/drawing/2010/main" val="0"/>
              </a:ext>
            </a:extLst>
          </a:blip>
          <a:srcRect l="41703" t="-295" r="9051" b="7535"/>
          <a:stretch/>
        </p:blipFill>
        <p:spPr>
          <a:xfrm rot="4966490">
            <a:off x="-493805" y="4370831"/>
            <a:ext cx="1248697" cy="2352087"/>
          </a:xfrm>
          <a:custGeom>
            <a:avLst/>
            <a:gdLst>
              <a:gd name="connsiteX0" fmla="*/ 743464 w 993567"/>
              <a:gd name="connsiteY0" fmla="*/ 0 h 1871516"/>
              <a:gd name="connsiteX1" fmla="*/ 813491 w 993567"/>
              <a:gd name="connsiteY1" fmla="*/ 1871516 h 1871516"/>
              <a:gd name="connsiteX2" fmla="*/ 42757 w 993567"/>
              <a:gd name="connsiteY2" fmla="*/ 1535249 h 1871516"/>
              <a:gd name="connsiteX3" fmla="*/ 81857 w 993567"/>
              <a:gd name="connsiteY3" fmla="*/ 1437436 h 1871516"/>
              <a:gd name="connsiteX4" fmla="*/ 108559 w 993567"/>
              <a:gd name="connsiteY4" fmla="*/ 667309 h 1871516"/>
              <a:gd name="connsiteX5" fmla="*/ 13937 w 993567"/>
              <a:gd name="connsiteY5" fmla="*/ 417644 h 1871516"/>
              <a:gd name="connsiteX6" fmla="*/ 0 w 993567"/>
              <a:gd name="connsiteY6" fmla="*/ 392931 h 1871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3567" h="1871516">
                <a:moveTo>
                  <a:pt x="743464" y="0"/>
                </a:moveTo>
                <a:cubicBezTo>
                  <a:pt x="1050364" y="580685"/>
                  <a:pt x="1076138" y="1269521"/>
                  <a:pt x="813491" y="1871516"/>
                </a:cubicBezTo>
                <a:lnTo>
                  <a:pt x="42757" y="1535249"/>
                </a:lnTo>
                <a:lnTo>
                  <a:pt x="81857" y="1437436"/>
                </a:lnTo>
                <a:cubicBezTo>
                  <a:pt x="164692" y="1197445"/>
                  <a:pt x="179214" y="930999"/>
                  <a:pt x="108559" y="667309"/>
                </a:cubicBezTo>
                <a:cubicBezTo>
                  <a:pt x="85007" y="579413"/>
                  <a:pt x="53105" y="495983"/>
                  <a:pt x="13937" y="417644"/>
                </a:cubicBezTo>
                <a:lnTo>
                  <a:pt x="0" y="392931"/>
                </a:lnTo>
                <a:close/>
              </a:path>
            </a:pathLst>
          </a:custGeom>
        </p:spPr>
      </p:pic>
      <p:pic>
        <p:nvPicPr>
          <p:cNvPr id="22" name="Picture 75">
            <a:extLst>
              <a:ext uri="{FF2B5EF4-FFF2-40B4-BE49-F238E27FC236}">
                <a16:creationId xmlns:a16="http://schemas.microsoft.com/office/drawing/2014/main" id="{A685AF5D-C4AC-B33F-D276-419BE87AC6E8}"/>
              </a:ext>
            </a:extLst>
          </p:cNvPr>
          <p:cNvPicPr>
            <a:picLocks noChangeAspect="1"/>
          </p:cNvPicPr>
          <p:nvPr/>
        </p:nvPicPr>
        <p:blipFill>
          <a:blip r:embed="rId10">
            <a:extLst>
              <a:ext uri="{28A0092B-C50C-407E-A947-70E740481C1C}">
                <a14:useLocalDpi xmlns:a14="http://schemas.microsoft.com/office/drawing/2010/main" val="0"/>
              </a:ext>
            </a:extLst>
          </a:blip>
          <a:srcRect t="4077" b="4077"/>
          <a:stretch/>
        </p:blipFill>
        <p:spPr>
          <a:xfrm rot="7666490">
            <a:off x="-2342161" y="3841967"/>
            <a:ext cx="1277760" cy="2347157"/>
          </a:xfrm>
          <a:custGeom>
            <a:avLst/>
            <a:gdLst>
              <a:gd name="connsiteX0" fmla="*/ 867499 w 1016692"/>
              <a:gd name="connsiteY0" fmla="*/ 0 h 1867593"/>
              <a:gd name="connsiteX1" fmla="*/ 727543 w 1016692"/>
              <a:gd name="connsiteY1" fmla="*/ 1867593 h 1867593"/>
              <a:gd name="connsiteX2" fmla="*/ 0 w 1016692"/>
              <a:gd name="connsiteY2" fmla="*/ 1447545 h 1867593"/>
              <a:gd name="connsiteX3" fmla="*/ 93154 w 1016692"/>
              <a:gd name="connsiteY3" fmla="*/ 326852 h 1867593"/>
              <a:gd name="connsiteX4" fmla="*/ 84732 w 1016692"/>
              <a:gd name="connsiteY4" fmla="*/ 307214 h 18675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6692" h="1867593">
                <a:moveTo>
                  <a:pt x="867499" y="0"/>
                </a:moveTo>
                <a:cubicBezTo>
                  <a:pt x="1107454" y="611396"/>
                  <a:pt x="1055942" y="1298788"/>
                  <a:pt x="727543" y="1867593"/>
                </a:cubicBezTo>
                <a:lnTo>
                  <a:pt x="0" y="1447545"/>
                </a:lnTo>
                <a:cubicBezTo>
                  <a:pt x="204744" y="1092919"/>
                  <a:pt x="225973" y="682699"/>
                  <a:pt x="93154" y="326852"/>
                </a:cubicBezTo>
                <a:lnTo>
                  <a:pt x="84732" y="307214"/>
                </a:lnTo>
                <a:close/>
              </a:path>
            </a:pathLst>
          </a:custGeom>
        </p:spPr>
      </p:pic>
      <p:pic>
        <p:nvPicPr>
          <p:cNvPr id="23" name="Picture 73" descr="Tam isabet etmiş bir ok">
            <a:extLst>
              <a:ext uri="{FF2B5EF4-FFF2-40B4-BE49-F238E27FC236}">
                <a16:creationId xmlns:a16="http://schemas.microsoft.com/office/drawing/2014/main" id="{750725FF-5556-762C-480A-F4A98B366D33}"/>
              </a:ext>
            </a:extLst>
          </p:cNvPr>
          <p:cNvPicPr>
            <a:picLocks noChangeAspect="1"/>
          </p:cNvPicPr>
          <p:nvPr/>
        </p:nvPicPr>
        <p:blipFill rotWithShape="1">
          <a:blip r:embed="rId11">
            <a:extLst>
              <a:ext uri="{28A0092B-C50C-407E-A947-70E740481C1C}">
                <a14:useLocalDpi xmlns:a14="http://schemas.microsoft.com/office/drawing/2010/main" val="0"/>
              </a:ext>
            </a:extLst>
          </a:blip>
          <a:srcRect l="46294" t="857" r="17422" b="-857"/>
          <a:stretch/>
        </p:blipFill>
        <p:spPr>
          <a:xfrm rot="11266490">
            <a:off x="-3050541" y="2108315"/>
            <a:ext cx="1277760" cy="2347154"/>
          </a:xfrm>
          <a:custGeom>
            <a:avLst/>
            <a:gdLst>
              <a:gd name="connsiteX0" fmla="*/ 727543 w 1016692"/>
              <a:gd name="connsiteY0" fmla="*/ 0 h 1867592"/>
              <a:gd name="connsiteX1" fmla="*/ 867499 w 1016692"/>
              <a:gd name="connsiteY1" fmla="*/ 1867592 h 1867592"/>
              <a:gd name="connsiteX2" fmla="*/ 84732 w 1016692"/>
              <a:gd name="connsiteY2" fmla="*/ 1560379 h 1867592"/>
              <a:gd name="connsiteX3" fmla="*/ 93154 w 1016692"/>
              <a:gd name="connsiteY3" fmla="*/ 1540740 h 1867592"/>
              <a:gd name="connsiteX4" fmla="*/ 0 w 1016692"/>
              <a:gd name="connsiteY4" fmla="*/ 420047 h 18675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6692" h="1867592">
                <a:moveTo>
                  <a:pt x="727543" y="0"/>
                </a:moveTo>
                <a:cubicBezTo>
                  <a:pt x="1055942" y="568804"/>
                  <a:pt x="1107455" y="1256196"/>
                  <a:pt x="867499" y="1867592"/>
                </a:cubicBezTo>
                <a:lnTo>
                  <a:pt x="84732" y="1560379"/>
                </a:lnTo>
                <a:lnTo>
                  <a:pt x="93154" y="1540740"/>
                </a:lnTo>
                <a:cubicBezTo>
                  <a:pt x="225973" y="1184894"/>
                  <a:pt x="204744" y="774674"/>
                  <a:pt x="0" y="420047"/>
                </a:cubicBezTo>
                <a:close/>
              </a:path>
            </a:pathLst>
          </a:custGeom>
        </p:spPr>
      </p:pic>
      <p:pic>
        <p:nvPicPr>
          <p:cNvPr id="24" name="Picture 70">
            <a:extLst>
              <a:ext uri="{FF2B5EF4-FFF2-40B4-BE49-F238E27FC236}">
                <a16:creationId xmlns:a16="http://schemas.microsoft.com/office/drawing/2014/main" id="{046CFCD0-2779-719F-7AC2-E577221310A9}"/>
              </a:ext>
            </a:extLst>
          </p:cNvPr>
          <p:cNvPicPr>
            <a:picLocks noChangeAspect="1"/>
          </p:cNvPicPr>
          <p:nvPr/>
        </p:nvPicPr>
        <p:blipFill>
          <a:blip r:embed="rId12">
            <a:extLst>
              <a:ext uri="{28A0092B-C50C-407E-A947-70E740481C1C}">
                <a14:useLocalDpi xmlns:a14="http://schemas.microsoft.com/office/drawing/2010/main" val="0"/>
              </a:ext>
            </a:extLst>
          </a:blip>
          <a:srcRect l="3653" r="3653"/>
          <a:stretch/>
        </p:blipFill>
        <p:spPr>
          <a:xfrm rot="14874005">
            <a:off x="-2255100" y="510248"/>
            <a:ext cx="1418042" cy="2294720"/>
          </a:xfrm>
          <a:custGeom>
            <a:avLst/>
            <a:gdLst>
              <a:gd name="connsiteX0" fmla="*/ 657439 w 1128312"/>
              <a:gd name="connsiteY0" fmla="*/ 0 h 1825870"/>
              <a:gd name="connsiteX1" fmla="*/ 1074182 w 1128312"/>
              <a:gd name="connsiteY1" fmla="*/ 1825870 h 1825870"/>
              <a:gd name="connsiteX2" fmla="*/ 254353 w 1128312"/>
              <a:gd name="connsiteY2" fmla="*/ 1638750 h 1825870"/>
              <a:gd name="connsiteX3" fmla="*/ 261419 w 1128312"/>
              <a:gd name="connsiteY3" fmla="*/ 1611270 h 1825870"/>
              <a:gd name="connsiteX4" fmla="*/ 288198 w 1128312"/>
              <a:gd name="connsiteY4" fmla="*/ 1345623 h 1825870"/>
              <a:gd name="connsiteX5" fmla="*/ 63084 w 1128312"/>
              <a:gd name="connsiteY5" fmla="*/ 608649 h 1825870"/>
              <a:gd name="connsiteX6" fmla="*/ 0 w 1128312"/>
              <a:gd name="connsiteY6" fmla="*/ 524288 h 1825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8312" h="1825870">
                <a:moveTo>
                  <a:pt x="657439" y="0"/>
                </a:moveTo>
                <a:cubicBezTo>
                  <a:pt x="1066946" y="513505"/>
                  <a:pt x="1220333" y="1185541"/>
                  <a:pt x="1074182" y="1825870"/>
                </a:cubicBezTo>
                <a:lnTo>
                  <a:pt x="254353" y="1638750"/>
                </a:lnTo>
                <a:lnTo>
                  <a:pt x="261419" y="1611270"/>
                </a:lnTo>
                <a:cubicBezTo>
                  <a:pt x="278978" y="1525464"/>
                  <a:pt x="288198" y="1436620"/>
                  <a:pt x="288198" y="1345623"/>
                </a:cubicBezTo>
                <a:cubicBezTo>
                  <a:pt x="288198" y="1072631"/>
                  <a:pt x="205209" y="819023"/>
                  <a:pt x="63084" y="608649"/>
                </a:cubicBezTo>
                <a:lnTo>
                  <a:pt x="0" y="524288"/>
                </a:lnTo>
                <a:close/>
              </a:path>
            </a:pathLst>
          </a:custGeom>
          <a:ln>
            <a:solidFill>
              <a:schemeClr val="accent1"/>
            </a:solidFill>
          </a:ln>
        </p:spPr>
      </p:pic>
      <p:sp>
        <p:nvSpPr>
          <p:cNvPr id="2" name="Metin kutusu 1">
            <a:extLst>
              <a:ext uri="{FF2B5EF4-FFF2-40B4-BE49-F238E27FC236}">
                <a16:creationId xmlns:a16="http://schemas.microsoft.com/office/drawing/2014/main" id="{E4AEF8F1-A507-B9CC-572D-7047B7267FA9}"/>
              </a:ext>
            </a:extLst>
          </p:cNvPr>
          <p:cNvSpPr txBox="1"/>
          <p:nvPr/>
        </p:nvSpPr>
        <p:spPr>
          <a:xfrm>
            <a:off x="3329609" y="6858000"/>
            <a:ext cx="8319051" cy="4801314"/>
          </a:xfrm>
          <a:prstGeom prst="rect">
            <a:avLst/>
          </a:prstGeom>
          <a:noFill/>
        </p:spPr>
        <p:txBody>
          <a:bodyPr wrap="square" rtlCol="0">
            <a:spAutoFit/>
          </a:bodyPr>
          <a:lstStyle/>
          <a:p>
            <a:pPr marL="91440" indent="-285750">
              <a:buFont typeface="Wingdings" panose="05000000000000000000" pitchFamily="2" charset="2"/>
              <a:buChar char="ü"/>
            </a:pPr>
            <a:endParaRPr lang="en-US" b="0" i="0" dirty="0">
              <a:solidFill>
                <a:schemeClr val="bg1"/>
              </a:solidFill>
              <a:effectLst/>
              <a:latin typeface="Couture" panose="020B0604020202020204" charset="0"/>
            </a:endParaRPr>
          </a:p>
          <a:p>
            <a:pPr marL="91440" indent="-285750">
              <a:buFont typeface="Wingdings" panose="05000000000000000000" pitchFamily="2" charset="2"/>
              <a:buChar char="ü"/>
            </a:pPr>
            <a:r>
              <a:rPr lang="en-US" dirty="0">
                <a:solidFill>
                  <a:srgbClr val="FFFF00"/>
                </a:solidFill>
                <a:latin typeface="Couture" panose="020B0604020202020204" charset="0"/>
              </a:rPr>
              <a:t>Data Ingestion</a:t>
            </a:r>
            <a:r>
              <a:rPr lang="en-US" dirty="0">
                <a:solidFill>
                  <a:schemeClr val="bg1"/>
                </a:solidFill>
                <a:latin typeface="Couture" panose="020B0604020202020204" charset="0"/>
              </a:rPr>
              <a:t>: Fetch data from Azure Storage (CSV).</a:t>
            </a:r>
          </a:p>
          <a:p>
            <a:pPr marL="91440" indent="-285750">
              <a:buFont typeface="Wingdings" panose="05000000000000000000" pitchFamily="2" charset="2"/>
              <a:buChar char="ü"/>
            </a:pPr>
            <a:endParaRPr lang="en-US" dirty="0">
              <a:solidFill>
                <a:schemeClr val="bg1"/>
              </a:solidFill>
              <a:latin typeface="Couture" panose="020B0604020202020204" charset="0"/>
            </a:endParaRPr>
          </a:p>
          <a:p>
            <a:pPr marL="91440" indent="-285750">
              <a:buFont typeface="Wingdings" panose="05000000000000000000" pitchFamily="2" charset="2"/>
              <a:buChar char="ü"/>
            </a:pPr>
            <a:r>
              <a:rPr lang="en-US" dirty="0">
                <a:solidFill>
                  <a:srgbClr val="FFFF00"/>
                </a:solidFill>
                <a:latin typeface="Couture" panose="020B0604020202020204" charset="0"/>
              </a:rPr>
              <a:t>Data Lake Gen2: </a:t>
            </a:r>
            <a:r>
              <a:rPr lang="en-US" dirty="0">
                <a:solidFill>
                  <a:schemeClr val="bg1"/>
                </a:solidFill>
                <a:latin typeface="Couture" panose="020B0604020202020204" charset="0"/>
              </a:rPr>
              <a:t>Organized folder structure</a:t>
            </a:r>
          </a:p>
          <a:p>
            <a:endParaRPr lang="en-US" dirty="0">
              <a:solidFill>
                <a:schemeClr val="bg1"/>
              </a:solidFill>
              <a:latin typeface="Couture" panose="020B0604020202020204" charset="0"/>
            </a:endParaRPr>
          </a:p>
          <a:p>
            <a:pPr marL="91440" indent="-285750">
              <a:buFont typeface="Wingdings" panose="05000000000000000000" pitchFamily="2" charset="2"/>
              <a:buChar char="ü"/>
            </a:pPr>
            <a:r>
              <a:rPr lang="en-US" dirty="0">
                <a:solidFill>
                  <a:srgbClr val="FFFF00"/>
                </a:solidFill>
                <a:latin typeface="Couture" panose="020B0604020202020204" charset="0"/>
              </a:rPr>
              <a:t>Data Transformation</a:t>
            </a:r>
            <a:r>
              <a:rPr lang="en-US" dirty="0">
                <a:solidFill>
                  <a:schemeClr val="bg1"/>
                </a:solidFill>
                <a:latin typeface="Couture" panose="020B0604020202020204" charset="0"/>
              </a:rPr>
              <a:t>: Modify data types,, remove irrelevant columns (</a:t>
            </a:r>
          </a:p>
          <a:p>
            <a:pPr marL="91440" indent="-285750">
              <a:buFont typeface="Wingdings" panose="05000000000000000000" pitchFamily="2" charset="2"/>
              <a:buChar char="ü"/>
            </a:pPr>
            <a:endParaRPr lang="en-US" dirty="0">
              <a:solidFill>
                <a:schemeClr val="bg1"/>
              </a:solidFill>
              <a:latin typeface="Couture" panose="020B0604020202020204" charset="0"/>
            </a:endParaRPr>
          </a:p>
          <a:p>
            <a:pPr marL="91440" indent="-285750">
              <a:buFont typeface="Wingdings" panose="05000000000000000000" pitchFamily="2" charset="2"/>
              <a:buChar char="ü"/>
            </a:pPr>
            <a:r>
              <a:rPr lang="en-US" dirty="0">
                <a:solidFill>
                  <a:srgbClr val="FFFF00"/>
                </a:solidFill>
                <a:latin typeface="Couture" panose="020B0604020202020204" charset="0"/>
              </a:rPr>
              <a:t>Data Storage: </a:t>
            </a:r>
            <a:r>
              <a:rPr lang="en-US" dirty="0">
                <a:solidFill>
                  <a:schemeClr val="bg1"/>
                </a:solidFill>
                <a:latin typeface="Couture" panose="020B0604020202020204" charset="0"/>
              </a:rPr>
              <a:t>Load transformed data into Parquet files (</a:t>
            </a:r>
          </a:p>
          <a:p>
            <a:endParaRPr lang="en-US" dirty="0">
              <a:solidFill>
                <a:schemeClr val="bg1"/>
              </a:solidFill>
              <a:latin typeface="Couture" panose="020B0604020202020204" charset="0"/>
            </a:endParaRPr>
          </a:p>
          <a:p>
            <a:pPr marL="91440" indent="-285750">
              <a:buFont typeface="Wingdings" panose="05000000000000000000" pitchFamily="2" charset="2"/>
              <a:buChar char="ü"/>
            </a:pPr>
            <a:r>
              <a:rPr lang="en-US" dirty="0">
                <a:solidFill>
                  <a:srgbClr val="FFFF00"/>
                </a:solidFill>
                <a:latin typeface="Couture" panose="020B0604020202020204" charset="0"/>
              </a:rPr>
              <a:t>Data Schema Transformation</a:t>
            </a:r>
            <a:r>
              <a:rPr lang="en-US" dirty="0">
                <a:solidFill>
                  <a:schemeClr val="bg1"/>
                </a:solidFill>
                <a:latin typeface="Couture" panose="020B0604020202020204" charset="0"/>
              </a:rPr>
              <a:t>: Shift from snowflake to star schema through table joins (Silver layer).</a:t>
            </a:r>
          </a:p>
          <a:p>
            <a:pPr marL="91440" indent="-285750">
              <a:buFont typeface="Wingdings" panose="05000000000000000000" pitchFamily="2" charset="2"/>
              <a:buChar char="ü"/>
            </a:pPr>
            <a:endParaRPr lang="en-US" dirty="0">
              <a:solidFill>
                <a:schemeClr val="bg1"/>
              </a:solidFill>
              <a:latin typeface="Couture" panose="020B0604020202020204" charset="0"/>
            </a:endParaRPr>
          </a:p>
          <a:p>
            <a:pPr marL="91440" indent="-285750">
              <a:buFont typeface="Wingdings" panose="05000000000000000000" pitchFamily="2" charset="2"/>
              <a:buChar char="ü"/>
            </a:pPr>
            <a:r>
              <a:rPr lang="en-US" dirty="0">
                <a:solidFill>
                  <a:srgbClr val="FFFF00"/>
                </a:solidFill>
                <a:latin typeface="Couture" panose="020B0604020202020204" charset="0"/>
              </a:rPr>
              <a:t>Data Aggregation</a:t>
            </a:r>
            <a:r>
              <a:rPr lang="en-US" dirty="0">
                <a:solidFill>
                  <a:schemeClr val="bg1"/>
                </a:solidFill>
                <a:latin typeface="Couture" panose="020B0604020202020204" charset="0"/>
              </a:rPr>
              <a:t>: Correct line total and list price issues; aggregate total cost and total profit.</a:t>
            </a:r>
          </a:p>
          <a:p>
            <a:pPr marL="91440" indent="-285750">
              <a:buFont typeface="Wingdings" panose="05000000000000000000" pitchFamily="2" charset="2"/>
              <a:buChar char="ü"/>
            </a:pPr>
            <a:endParaRPr lang="en-US" dirty="0">
              <a:solidFill>
                <a:schemeClr val="bg1"/>
              </a:solidFill>
              <a:latin typeface="Couture" panose="020B0604020202020204" charset="0"/>
            </a:endParaRPr>
          </a:p>
        </p:txBody>
      </p:sp>
      <mc:AlternateContent xmlns:mc="http://schemas.openxmlformats.org/markup-compatibility/2006">
        <mc:Choice xmlns:pslz="http://schemas.microsoft.com/office/powerpoint/2016/slidezoom" Requires="pslz">
          <p:graphicFrame>
            <p:nvGraphicFramePr>
              <p:cNvPr id="5" name="Slayt Önizlemesi 4">
                <a:extLst>
                  <a:ext uri="{FF2B5EF4-FFF2-40B4-BE49-F238E27FC236}">
                    <a16:creationId xmlns:a16="http://schemas.microsoft.com/office/drawing/2014/main" id="{4797A015-59DF-B0A1-A192-F6A7C4C489A1}"/>
                  </a:ext>
                </a:extLst>
              </p:cNvPr>
              <p:cNvGraphicFramePr>
                <a:graphicFrameLocks noChangeAspect="1"/>
              </p:cNvGraphicFramePr>
              <p:nvPr>
                <p:extLst>
                  <p:ext uri="{D42A27DB-BD31-4B8C-83A1-F6EECF244321}">
                    <p14:modId xmlns:p14="http://schemas.microsoft.com/office/powerpoint/2010/main" val="1455229986"/>
                  </p:ext>
                </p:extLst>
              </p:nvPr>
            </p:nvGraphicFramePr>
            <p:xfrm>
              <a:off x="10269416" y="10242742"/>
              <a:ext cx="773723" cy="339153"/>
            </p:xfrm>
            <a:graphic>
              <a:graphicData uri="http://schemas.microsoft.com/office/powerpoint/2016/slidezoom">
                <pslz:sldZm>
                  <pslz:sldZmObj sldId="271" cId="1983436407">
                    <pslz:zmPr id="{97F83444-277F-403D-BB3A-A33054FE266B}" returnToParent="0" imageType="cover" transitionDur="1000">
                      <p166:blipFill xmlns:p166="http://schemas.microsoft.com/office/powerpoint/2016/6/main">
                        <a:blip r:embed="rId13">
                          <a:extLst>
                            <a:ext uri="{28A0092B-C50C-407E-A947-70E740481C1C}">
                              <a14:useLocalDpi xmlns:a14="http://schemas.microsoft.com/office/drawing/2010/main" val="0"/>
                            </a:ext>
                          </a:extLst>
                        </a:blip>
                        <a:stretch>
                          <a:fillRect/>
                        </a:stretch>
                      </p166:blipFill>
                      <p166:spPr xmlns:p166="http://schemas.microsoft.com/office/powerpoint/2016/6/main">
                        <a:xfrm>
                          <a:off x="0" y="0"/>
                          <a:ext cx="773723" cy="339153"/>
                        </a:xfrm>
                        <a:prstGeom prst="rect">
                          <a:avLst/>
                        </a:prstGeom>
                        <a:ln w="3175">
                          <a:solidFill>
                            <a:prstClr val="ltGray"/>
                          </a:solidFill>
                        </a:ln>
                      </p166:spPr>
                    </pslz:zmPr>
                  </pslz:sldZmObj>
                </pslz:sldZm>
              </a:graphicData>
            </a:graphic>
          </p:graphicFrame>
        </mc:Choice>
        <mc:Fallback>
          <p:pic>
            <p:nvPicPr>
              <p:cNvPr id="5" name="Slayt Önizlemesi 4">
                <a:hlinkClick r:id="rId14" action="ppaction://hlinksldjump"/>
                <a:extLst>
                  <a:ext uri="{FF2B5EF4-FFF2-40B4-BE49-F238E27FC236}">
                    <a16:creationId xmlns:a16="http://schemas.microsoft.com/office/drawing/2014/main" id="{4797A015-59DF-B0A1-A192-F6A7C4C489A1}"/>
                  </a:ext>
                </a:extLst>
              </p:cNvPr>
              <p:cNvPicPr>
                <a:picLocks noGrp="1" noRot="1" noChangeAspect="1" noMove="1" noResize="1" noEditPoints="1" noAdjustHandles="1" noChangeArrowheads="1" noChangeShapeType="1"/>
              </p:cNvPicPr>
              <p:nvPr/>
            </p:nvPicPr>
            <p:blipFill>
              <a:blip r:embed="rId13">
                <a:extLst>
                  <a:ext uri="{28A0092B-C50C-407E-A947-70E740481C1C}">
                    <a14:useLocalDpi xmlns:a14="http://schemas.microsoft.com/office/drawing/2010/main" val="0"/>
                  </a:ext>
                </a:extLst>
              </a:blip>
              <a:stretch>
                <a:fillRect/>
              </a:stretch>
            </p:blipFill>
            <p:spPr>
              <a:xfrm>
                <a:off x="10269416" y="10242742"/>
                <a:ext cx="773723" cy="339153"/>
              </a:xfrm>
              <a:prstGeom prst="rect">
                <a:avLst/>
              </a:prstGeom>
              <a:ln w="3175">
                <a:solidFill>
                  <a:prstClr val="ltGray"/>
                </a:solidFill>
              </a:ln>
            </p:spPr>
          </p:pic>
        </mc:Fallback>
      </mc:AlternateContent>
    </p:spTree>
    <p:extLst>
      <p:ext uri="{BB962C8B-B14F-4D97-AF65-F5344CB8AC3E}">
        <p14:creationId xmlns:p14="http://schemas.microsoft.com/office/powerpoint/2010/main" val="144513804"/>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4.375E-6 1.85185E-6 L -0.73477 0.00116 " pathEditMode="relative" rAng="0" ptsTypes="AA">
                                      <p:cBhvr>
                                        <p:cTn id="6" dur="2000" fill="hold"/>
                                        <p:tgtEl>
                                          <p:spTgt spid="16"/>
                                        </p:tgtEl>
                                        <p:attrNameLst>
                                          <p:attrName>ppt_x</p:attrName>
                                          <p:attrName>ppt_y</p:attrName>
                                        </p:attrNameLst>
                                      </p:cBhvr>
                                      <p:rCtr x="-36745" y="46"/>
                                    </p:animMotion>
                                  </p:childTnLst>
                                </p:cTn>
                              </p:par>
                              <p:par>
                                <p:cTn id="7" presetID="42" presetClass="path" presetSubtype="0" accel="50000" decel="50000" fill="hold" grpId="0" nodeType="withEffect">
                                  <p:stCondLst>
                                    <p:cond delay="0"/>
                                  </p:stCondLst>
                                  <p:childTnLst>
                                    <p:animMotion origin="layout" path="M -0.00325 -0.79722 L -2.70833E-6 0 " pathEditMode="relative" rAng="0" ptsTypes="AA">
                                      <p:cBhvr>
                                        <p:cTn id="8" dur="2000" spd="-100000" fill="hold"/>
                                        <p:tgtEl>
                                          <p:spTgt spid="2"/>
                                        </p:tgtEl>
                                        <p:attrNameLst>
                                          <p:attrName>ppt_x</p:attrName>
                                          <p:attrName>ppt_y</p:attrName>
                                        </p:attrNameLst>
                                      </p:cBhvr>
                                      <p:rCtr x="156" y="39861"/>
                                    </p:animMotion>
                                  </p:childTnLst>
                                </p:cTn>
                              </p:par>
                              <p:par>
                                <p:cTn id="9" presetID="42" presetClass="path" presetSubtype="0" accel="50000" decel="50000" fill="hold" nodeType="withEffect">
                                  <p:stCondLst>
                                    <p:cond delay="0"/>
                                  </p:stCondLst>
                                  <p:childTnLst>
                                    <p:animMotion origin="layout" path="M -0.00326 -0.79723 L 1.66667E-6 2.96296E-6 " pathEditMode="relative" rAng="0" ptsTypes="AA">
                                      <p:cBhvr>
                                        <p:cTn id="10" dur="2000" spd="-100000" fill="hold"/>
                                        <p:tgtEl>
                                          <p:spTgt spid="5"/>
                                        </p:tgtEl>
                                        <p:attrNameLst>
                                          <p:attrName>ppt_x</p:attrName>
                                          <p:attrName>ppt_y</p:attrName>
                                        </p:attrNameLst>
                                      </p:cBhvr>
                                      <p:rCtr x="156" y="3986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235B"/>
        </a:solidFill>
        <a:effectLst/>
      </p:bgPr>
    </p:bg>
    <p:spTree>
      <p:nvGrpSpPr>
        <p:cNvPr id="1" name=""/>
        <p:cNvGrpSpPr/>
        <p:nvPr/>
      </p:nvGrpSpPr>
      <p:grpSpPr>
        <a:xfrm>
          <a:off x="0" y="0"/>
          <a:ext cx="0" cy="0"/>
          <a:chOff x="0" y="0"/>
          <a:chExt cx="0" cy="0"/>
        </a:xfrm>
      </p:grpSpPr>
      <p:grpSp>
        <p:nvGrpSpPr>
          <p:cNvPr id="19" name="Grup 18">
            <a:extLst>
              <a:ext uri="{FF2B5EF4-FFF2-40B4-BE49-F238E27FC236}">
                <a16:creationId xmlns:a16="http://schemas.microsoft.com/office/drawing/2014/main" id="{9475F59C-C674-FD4E-2818-0B674678FDFD}"/>
              </a:ext>
            </a:extLst>
          </p:cNvPr>
          <p:cNvGrpSpPr/>
          <p:nvPr/>
        </p:nvGrpSpPr>
        <p:grpSpPr>
          <a:xfrm>
            <a:off x="13230492" y="17944"/>
            <a:ext cx="6660798" cy="882191"/>
            <a:chOff x="13230492" y="17944"/>
            <a:chExt cx="6660798" cy="882191"/>
          </a:xfrm>
        </p:grpSpPr>
        <p:sp>
          <p:nvSpPr>
            <p:cNvPr id="20" name="TextBox 1">
              <a:extLst>
                <a:ext uri="{FF2B5EF4-FFF2-40B4-BE49-F238E27FC236}">
                  <a16:creationId xmlns:a16="http://schemas.microsoft.com/office/drawing/2014/main" id="{BF82F8F7-9BE4-8334-87F5-4E041F91BB53}"/>
                </a:ext>
              </a:extLst>
            </p:cNvPr>
            <p:cNvSpPr txBox="1"/>
            <p:nvPr/>
          </p:nvSpPr>
          <p:spPr>
            <a:xfrm>
              <a:off x="13230492" y="17944"/>
              <a:ext cx="3164649" cy="830997"/>
            </a:xfrm>
            <a:prstGeom prst="rect">
              <a:avLst/>
            </a:prstGeom>
            <a:noFill/>
          </p:spPr>
          <p:txBody>
            <a:bodyPr wrap="none" rtlCol="0">
              <a:spAutoFit/>
            </a:bodyPr>
            <a:lstStyle/>
            <a:p>
              <a:r>
                <a:rPr lang="en-US" sz="4800" dirty="0">
                  <a:solidFill>
                    <a:schemeClr val="bg1"/>
                  </a:solidFill>
                  <a:latin typeface="Couture" panose="020B0804020202020204" pitchFamily="34" charset="0"/>
                </a:rPr>
                <a:t>Reports</a:t>
              </a:r>
            </a:p>
          </p:txBody>
        </p:sp>
        <p:cxnSp>
          <p:nvCxnSpPr>
            <p:cNvPr id="21" name="Düz Bağlayıcı 20">
              <a:extLst>
                <a:ext uri="{FF2B5EF4-FFF2-40B4-BE49-F238E27FC236}">
                  <a16:creationId xmlns:a16="http://schemas.microsoft.com/office/drawing/2014/main" id="{01DB9CB4-4350-34BC-773B-921976A1C240}"/>
                </a:ext>
              </a:extLst>
            </p:cNvPr>
            <p:cNvCxnSpPr>
              <a:cxnSpLocks/>
            </p:cNvCxnSpPr>
            <p:nvPr/>
          </p:nvCxnSpPr>
          <p:spPr>
            <a:xfrm>
              <a:off x="13276636" y="900135"/>
              <a:ext cx="6614654" cy="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4" name="Metin kutusu 3">
            <a:extLst>
              <a:ext uri="{FF2B5EF4-FFF2-40B4-BE49-F238E27FC236}">
                <a16:creationId xmlns:a16="http://schemas.microsoft.com/office/drawing/2014/main" id="{F27E452D-A6C3-626F-B396-404863BA18A1}"/>
              </a:ext>
            </a:extLst>
          </p:cNvPr>
          <p:cNvSpPr txBox="1"/>
          <p:nvPr/>
        </p:nvSpPr>
        <p:spPr>
          <a:xfrm>
            <a:off x="-14372" y="2510624"/>
            <a:ext cx="1897753" cy="1871731"/>
          </a:xfrm>
          <a:prstGeom prst="rect">
            <a:avLst/>
          </a:prstGeom>
          <a:noFill/>
        </p:spPr>
        <p:txBody>
          <a:bodyPr wrap="square" rtlCol="0">
            <a:spAutoFit/>
          </a:bodyPr>
          <a:lstStyle/>
          <a:p>
            <a:pPr marL="0" marR="0" lvl="0" indent="0" defTabSz="914400" rtl="0" eaLnBrk="1" fontAlgn="auto" latinLnBrk="0" hangingPunct="1">
              <a:lnSpc>
                <a:spcPct val="150000"/>
              </a:lnSpc>
              <a:spcBef>
                <a:spcPts val="0"/>
              </a:spcBef>
              <a:spcAft>
                <a:spcPts val="0"/>
              </a:spcAft>
              <a:buClrTx/>
              <a:buSzTx/>
              <a:buFontTx/>
              <a:buNone/>
              <a:tabLst/>
              <a:defRPr/>
            </a:pPr>
            <a:r>
              <a:rPr lang="en-US" sz="1600" dirty="0">
                <a:solidFill>
                  <a:prstClr val="white"/>
                </a:solidFill>
                <a:latin typeface="Couture" panose="020B0604020202020204" charset="0"/>
              </a:rPr>
              <a:t>Microsoft</a:t>
            </a:r>
          </a:p>
          <a:p>
            <a:pPr marL="0" marR="0" lvl="0" indent="0" defTabSz="914400" rtl="0" eaLnBrk="1" fontAlgn="auto" latinLnBrk="0" hangingPunct="1">
              <a:lnSpc>
                <a:spcPct val="15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Couture" panose="020B0604020202020204" charset="0"/>
                <a:ea typeface="+mn-ea"/>
                <a:cs typeface="+mn-cs"/>
              </a:rPr>
              <a:t>Azure </a:t>
            </a:r>
          </a:p>
          <a:p>
            <a:pPr marL="0" marR="0" lvl="0" indent="0" defTabSz="914400" rtl="0" eaLnBrk="1" fontAlgn="auto" latinLnBrk="0" hangingPunct="1">
              <a:lnSpc>
                <a:spcPct val="150000"/>
              </a:lnSpc>
              <a:spcBef>
                <a:spcPts val="0"/>
              </a:spcBef>
              <a:spcAft>
                <a:spcPts val="0"/>
              </a:spcAft>
              <a:buClrTx/>
              <a:buSzTx/>
              <a:buFontTx/>
              <a:buNone/>
              <a:tabLst/>
              <a:defRPr/>
            </a:pPr>
            <a:r>
              <a:rPr lang="en-US" sz="1600" dirty="0">
                <a:solidFill>
                  <a:prstClr val="white"/>
                </a:solidFill>
                <a:latin typeface="Couture" panose="020B0604020202020204" charset="0"/>
              </a:rPr>
              <a:t>Data</a:t>
            </a:r>
          </a:p>
          <a:p>
            <a:pPr marL="0" marR="0" lvl="0" indent="0" defTabSz="914400" rtl="0" eaLnBrk="1" fontAlgn="auto" latinLnBrk="0" hangingPunct="1">
              <a:lnSpc>
                <a:spcPct val="15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Couture" panose="020B0604020202020204" charset="0"/>
                <a:ea typeface="+mn-ea"/>
                <a:cs typeface="+mn-cs"/>
              </a:rPr>
              <a:t>Engineering</a:t>
            </a:r>
          </a:p>
          <a:p>
            <a:pPr marL="0" marR="0" lvl="0" indent="0" defTabSz="914400" rtl="0" eaLnBrk="1" fontAlgn="auto" latinLnBrk="0" hangingPunct="1">
              <a:lnSpc>
                <a:spcPct val="150000"/>
              </a:lnSpc>
              <a:spcBef>
                <a:spcPts val="0"/>
              </a:spcBef>
              <a:spcAft>
                <a:spcPts val="0"/>
              </a:spcAft>
              <a:buClrTx/>
              <a:buSzTx/>
              <a:buFontTx/>
              <a:buNone/>
              <a:tabLst/>
              <a:defRPr/>
            </a:pPr>
            <a:r>
              <a:rPr lang="en-US" sz="1600" dirty="0">
                <a:solidFill>
                  <a:prstClr val="white"/>
                </a:solidFill>
                <a:latin typeface="Couture" panose="020B0604020202020204" charset="0"/>
              </a:rPr>
              <a:t>project</a:t>
            </a:r>
            <a:endParaRPr kumimoji="0" lang="en-US" sz="1600" b="0" i="0" u="none" strike="noStrike" kern="1200" cap="none" spc="0" normalizeH="0" baseline="0" noProof="0" dirty="0">
              <a:ln>
                <a:noFill/>
              </a:ln>
              <a:solidFill>
                <a:prstClr val="white"/>
              </a:solidFill>
              <a:effectLst/>
              <a:uLnTx/>
              <a:uFillTx/>
              <a:latin typeface="Couture" panose="020B0604020202020204" charset="0"/>
              <a:ea typeface="+mn-ea"/>
              <a:cs typeface="+mn-cs"/>
            </a:endParaRPr>
          </a:p>
        </p:txBody>
      </p:sp>
      <p:pic>
        <p:nvPicPr>
          <p:cNvPr id="136" name="Grafik 135">
            <a:extLst>
              <a:ext uri="{FF2B5EF4-FFF2-40B4-BE49-F238E27FC236}">
                <a16:creationId xmlns:a16="http://schemas.microsoft.com/office/drawing/2014/main" id="{F260F1C5-A3EE-9A5E-7331-151A39713ED0}"/>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r="75170" b="-2356"/>
          <a:stretch/>
        </p:blipFill>
        <p:spPr>
          <a:xfrm>
            <a:off x="11318618" y="6212118"/>
            <a:ext cx="618129" cy="553303"/>
          </a:xfrm>
          <a:prstGeom prst="rect">
            <a:avLst/>
          </a:prstGeom>
        </p:spPr>
      </p:pic>
      <p:pic>
        <p:nvPicPr>
          <p:cNvPr id="12" name="Picture 83">
            <a:extLst>
              <a:ext uri="{FF2B5EF4-FFF2-40B4-BE49-F238E27FC236}">
                <a16:creationId xmlns:a16="http://schemas.microsoft.com/office/drawing/2014/main" id="{7A421785-B326-C02D-CA22-B7AE53DB6F76}"/>
              </a:ext>
            </a:extLst>
          </p:cNvPr>
          <p:cNvPicPr>
            <a:picLocks noChangeAspect="1"/>
          </p:cNvPicPr>
          <p:nvPr/>
        </p:nvPicPr>
        <p:blipFill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l="31574" t="445" r="44612" b="-445"/>
          <a:stretch/>
        </p:blipFill>
        <p:spPr>
          <a:xfrm rot="20478691">
            <a:off x="1391382" y="674189"/>
            <a:ext cx="1683201" cy="3003874"/>
          </a:xfrm>
          <a:custGeom>
            <a:avLst/>
            <a:gdLst>
              <a:gd name="connsiteX0" fmla="*/ 712021 w 1042829"/>
              <a:gd name="connsiteY0" fmla="*/ 0 h 1861053"/>
              <a:gd name="connsiteX1" fmla="*/ 921710 w 1042829"/>
              <a:gd name="connsiteY1" fmla="*/ 1861053 h 1861053"/>
              <a:gd name="connsiteX2" fmla="*/ 127575 w 1042829"/>
              <a:gd name="connsiteY2" fmla="*/ 1583173 h 1861053"/>
              <a:gd name="connsiteX3" fmla="*/ 148438 w 1042829"/>
              <a:gd name="connsiteY3" fmla="*/ 1523527 h 1861053"/>
              <a:gd name="connsiteX4" fmla="*/ 51921 w 1042829"/>
              <a:gd name="connsiteY4" fmla="*/ 535255 h 1861053"/>
              <a:gd name="connsiteX5" fmla="*/ 0 w 1042829"/>
              <a:gd name="connsiteY5" fmla="*/ 447392 h 1861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2829" h="1861053">
                <a:moveTo>
                  <a:pt x="712021" y="0"/>
                </a:moveTo>
                <a:cubicBezTo>
                  <a:pt x="1061458" y="556127"/>
                  <a:pt x="1138637" y="1241112"/>
                  <a:pt x="921710" y="1861053"/>
                </a:cubicBezTo>
                <a:lnTo>
                  <a:pt x="127575" y="1583173"/>
                </a:lnTo>
                <a:lnTo>
                  <a:pt x="148438" y="1523527"/>
                </a:lnTo>
                <a:cubicBezTo>
                  <a:pt x="244955" y="1197434"/>
                  <a:pt x="212783" y="841358"/>
                  <a:pt x="51921" y="535255"/>
                </a:cubicBezTo>
                <a:lnTo>
                  <a:pt x="0" y="447392"/>
                </a:lnTo>
                <a:close/>
              </a:path>
            </a:pathLst>
          </a:custGeom>
          <a:scene3d>
            <a:camera prst="orthographicFront">
              <a:rot lat="0" lon="1080000" rev="0"/>
            </a:camera>
            <a:lightRig rig="threePt" dir="t"/>
          </a:scene3d>
        </p:spPr>
      </p:pic>
      <p:pic>
        <p:nvPicPr>
          <p:cNvPr id="137" name="Picture 81" descr="Renkli grafik verileri fotoğrafını kapatın">
            <a:extLst>
              <a:ext uri="{FF2B5EF4-FFF2-40B4-BE49-F238E27FC236}">
                <a16:creationId xmlns:a16="http://schemas.microsoft.com/office/drawing/2014/main" id="{23857CD9-C474-A19E-D8BC-FC5792A2152F}"/>
              </a:ext>
            </a:extLst>
          </p:cNvPr>
          <p:cNvPicPr>
            <a:picLocks noChangeAspect="1"/>
          </p:cNvPicPr>
          <p:nvPr/>
        </p:nvPicPr>
        <p:blipFill>
          <a:blip r:embed="rId6">
            <a:extLst>
              <a:ext uri="{28A0092B-C50C-407E-A947-70E740481C1C}">
                <a14:useLocalDpi xmlns:a14="http://schemas.microsoft.com/office/drawing/2010/main" val="0"/>
              </a:ext>
            </a:extLst>
          </a:blip>
          <a:srcRect l="32699" r="32699"/>
          <a:stretch/>
        </p:blipFill>
        <p:spPr>
          <a:xfrm rot="1579074">
            <a:off x="1201077" y="3164512"/>
            <a:ext cx="1221288" cy="2353676"/>
          </a:xfrm>
          <a:custGeom>
            <a:avLst/>
            <a:gdLst>
              <a:gd name="connsiteX0" fmla="*/ 758051 w 971758"/>
              <a:gd name="connsiteY0" fmla="*/ 0 h 1872780"/>
              <a:gd name="connsiteX1" fmla="*/ 758028 w 971758"/>
              <a:gd name="connsiteY1" fmla="*/ 1872780 h 1872780"/>
              <a:gd name="connsiteX2" fmla="*/ 0 w 971758"/>
              <a:gd name="connsiteY2" fmla="*/ 1507732 h 1872780"/>
              <a:gd name="connsiteX3" fmla="*/ 28082 w 971758"/>
              <a:gd name="connsiteY3" fmla="*/ 1449437 h 1872780"/>
              <a:gd name="connsiteX4" fmla="*/ 131666 w 971758"/>
              <a:gd name="connsiteY4" fmla="*/ 936366 h 1872780"/>
              <a:gd name="connsiteX5" fmla="*/ 28082 w 971758"/>
              <a:gd name="connsiteY5" fmla="*/ 423294 h 1872780"/>
              <a:gd name="connsiteX6" fmla="*/ 14 w 971758"/>
              <a:gd name="connsiteY6" fmla="*/ 365029 h 1872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71758" h="1872780">
                <a:moveTo>
                  <a:pt x="758051" y="0"/>
                </a:moveTo>
                <a:cubicBezTo>
                  <a:pt x="1043002" y="591745"/>
                  <a:pt x="1042994" y="1281042"/>
                  <a:pt x="758028" y="1872780"/>
                </a:cubicBezTo>
                <a:lnTo>
                  <a:pt x="0" y="1507732"/>
                </a:lnTo>
                <a:lnTo>
                  <a:pt x="28082" y="1449437"/>
                </a:lnTo>
                <a:cubicBezTo>
                  <a:pt x="94782" y="1291739"/>
                  <a:pt x="131666" y="1118360"/>
                  <a:pt x="131666" y="936366"/>
                </a:cubicBezTo>
                <a:cubicBezTo>
                  <a:pt x="131666" y="754371"/>
                  <a:pt x="94782" y="580992"/>
                  <a:pt x="28082" y="423294"/>
                </a:cubicBezTo>
                <a:lnTo>
                  <a:pt x="14" y="365029"/>
                </a:lnTo>
                <a:close/>
              </a:path>
            </a:pathLst>
          </a:custGeom>
          <a:solidFill>
            <a:srgbClr val="00235B"/>
          </a:solidFill>
        </p:spPr>
      </p:pic>
      <p:pic>
        <p:nvPicPr>
          <p:cNvPr id="138" name="Picture 79" descr="Formüller içeren arka plan">
            <a:extLst>
              <a:ext uri="{FF2B5EF4-FFF2-40B4-BE49-F238E27FC236}">
                <a16:creationId xmlns:a16="http://schemas.microsoft.com/office/drawing/2014/main" id="{36D0F887-0B5D-7829-F08D-9B55052A9296}"/>
              </a:ext>
            </a:extLst>
          </p:cNvPr>
          <p:cNvPicPr>
            <a:picLocks noChangeAspect="1"/>
          </p:cNvPicPr>
          <p:nvPr/>
        </p:nvPicPr>
        <p:blipFill rotWithShape="1">
          <a:blip r:embed="rId7">
            <a:extLst>
              <a:ext uri="{28A0092B-C50C-407E-A947-70E740481C1C}">
                <a14:useLocalDpi xmlns:a14="http://schemas.microsoft.com/office/drawing/2010/main" val="0"/>
              </a:ext>
            </a:extLst>
          </a:blip>
          <a:srcRect l="19487" t="-300" r="38757" b="940"/>
          <a:stretch/>
        </p:blipFill>
        <p:spPr>
          <a:xfrm rot="4279074">
            <a:off x="-402361" y="4341727"/>
            <a:ext cx="1310608" cy="2338937"/>
          </a:xfrm>
          <a:custGeom>
            <a:avLst/>
            <a:gdLst>
              <a:gd name="connsiteX0" fmla="*/ 921710 w 1042829"/>
              <a:gd name="connsiteY0" fmla="*/ 0 h 1861053"/>
              <a:gd name="connsiteX1" fmla="*/ 712020 w 1042829"/>
              <a:gd name="connsiteY1" fmla="*/ 1861053 h 1861053"/>
              <a:gd name="connsiteX2" fmla="*/ 0 w 1042829"/>
              <a:gd name="connsiteY2" fmla="*/ 1413660 h 1861053"/>
              <a:gd name="connsiteX3" fmla="*/ 51921 w 1042829"/>
              <a:gd name="connsiteY3" fmla="*/ 1325797 h 1861053"/>
              <a:gd name="connsiteX4" fmla="*/ 148438 w 1042829"/>
              <a:gd name="connsiteY4" fmla="*/ 337525 h 1861053"/>
              <a:gd name="connsiteX5" fmla="*/ 127575 w 1042829"/>
              <a:gd name="connsiteY5" fmla="*/ 277879 h 1861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2829" h="1861053">
                <a:moveTo>
                  <a:pt x="921710" y="0"/>
                </a:moveTo>
                <a:cubicBezTo>
                  <a:pt x="1138637" y="619941"/>
                  <a:pt x="1061458" y="1304927"/>
                  <a:pt x="712020" y="1861053"/>
                </a:cubicBezTo>
                <a:lnTo>
                  <a:pt x="0" y="1413660"/>
                </a:lnTo>
                <a:lnTo>
                  <a:pt x="51921" y="1325797"/>
                </a:lnTo>
                <a:cubicBezTo>
                  <a:pt x="212783" y="1019695"/>
                  <a:pt x="244955" y="663618"/>
                  <a:pt x="148438" y="337525"/>
                </a:cubicBezTo>
                <a:lnTo>
                  <a:pt x="127575" y="277879"/>
                </a:lnTo>
                <a:close/>
              </a:path>
            </a:pathLst>
          </a:custGeom>
        </p:spPr>
      </p:pic>
      <p:pic>
        <p:nvPicPr>
          <p:cNvPr id="139" name="Picture 77">
            <a:extLst>
              <a:ext uri="{FF2B5EF4-FFF2-40B4-BE49-F238E27FC236}">
                <a16:creationId xmlns:a16="http://schemas.microsoft.com/office/drawing/2014/main" id="{20ED0FF9-623D-8B88-A42C-1137E1BAB09D}"/>
              </a:ext>
            </a:extLst>
          </p:cNvPr>
          <p:cNvPicPr>
            <a:picLocks noChangeAspect="1"/>
          </p:cNvPicPr>
          <p:nvPr/>
        </p:nvPicPr>
        <p:blipFill rotWithShape="1">
          <a:blip r:embed="rId8">
            <a:extLst>
              <a:ext uri="{28A0092B-C50C-407E-A947-70E740481C1C}">
                <a14:useLocalDpi xmlns:a14="http://schemas.microsoft.com/office/drawing/2010/main" val="0"/>
              </a:ext>
            </a:extLst>
          </a:blip>
          <a:srcRect l="41703" t="-295" r="9051" b="7535"/>
          <a:stretch/>
        </p:blipFill>
        <p:spPr>
          <a:xfrm rot="7879074">
            <a:off x="-2181370" y="3866286"/>
            <a:ext cx="1248697" cy="2352087"/>
          </a:xfrm>
          <a:custGeom>
            <a:avLst/>
            <a:gdLst>
              <a:gd name="connsiteX0" fmla="*/ 743464 w 993567"/>
              <a:gd name="connsiteY0" fmla="*/ 0 h 1871516"/>
              <a:gd name="connsiteX1" fmla="*/ 813491 w 993567"/>
              <a:gd name="connsiteY1" fmla="*/ 1871516 h 1871516"/>
              <a:gd name="connsiteX2" fmla="*/ 42757 w 993567"/>
              <a:gd name="connsiteY2" fmla="*/ 1535249 h 1871516"/>
              <a:gd name="connsiteX3" fmla="*/ 81857 w 993567"/>
              <a:gd name="connsiteY3" fmla="*/ 1437436 h 1871516"/>
              <a:gd name="connsiteX4" fmla="*/ 108559 w 993567"/>
              <a:gd name="connsiteY4" fmla="*/ 667309 h 1871516"/>
              <a:gd name="connsiteX5" fmla="*/ 13937 w 993567"/>
              <a:gd name="connsiteY5" fmla="*/ 417644 h 1871516"/>
              <a:gd name="connsiteX6" fmla="*/ 0 w 993567"/>
              <a:gd name="connsiteY6" fmla="*/ 392931 h 1871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3567" h="1871516">
                <a:moveTo>
                  <a:pt x="743464" y="0"/>
                </a:moveTo>
                <a:cubicBezTo>
                  <a:pt x="1050364" y="580685"/>
                  <a:pt x="1076138" y="1269521"/>
                  <a:pt x="813491" y="1871516"/>
                </a:cubicBezTo>
                <a:lnTo>
                  <a:pt x="42757" y="1535249"/>
                </a:lnTo>
                <a:lnTo>
                  <a:pt x="81857" y="1437436"/>
                </a:lnTo>
                <a:cubicBezTo>
                  <a:pt x="164692" y="1197445"/>
                  <a:pt x="179214" y="930999"/>
                  <a:pt x="108559" y="667309"/>
                </a:cubicBezTo>
                <a:cubicBezTo>
                  <a:pt x="85007" y="579413"/>
                  <a:pt x="53105" y="495983"/>
                  <a:pt x="13937" y="417644"/>
                </a:cubicBezTo>
                <a:lnTo>
                  <a:pt x="0" y="392931"/>
                </a:lnTo>
                <a:close/>
              </a:path>
            </a:pathLst>
          </a:custGeom>
        </p:spPr>
      </p:pic>
      <p:pic>
        <p:nvPicPr>
          <p:cNvPr id="140" name="Picture 75">
            <a:extLst>
              <a:ext uri="{FF2B5EF4-FFF2-40B4-BE49-F238E27FC236}">
                <a16:creationId xmlns:a16="http://schemas.microsoft.com/office/drawing/2014/main" id="{76B6A122-06DC-27F3-A550-E38B2E9AB3ED}"/>
              </a:ext>
            </a:extLst>
          </p:cNvPr>
          <p:cNvPicPr>
            <a:picLocks noChangeAspect="1"/>
          </p:cNvPicPr>
          <p:nvPr/>
        </p:nvPicPr>
        <p:blipFill>
          <a:blip r:embed="rId9">
            <a:extLst>
              <a:ext uri="{28A0092B-C50C-407E-A947-70E740481C1C}">
                <a14:useLocalDpi xmlns:a14="http://schemas.microsoft.com/office/drawing/2010/main" val="0"/>
              </a:ext>
            </a:extLst>
          </a:blip>
          <a:srcRect t="4077" b="4077"/>
          <a:stretch/>
        </p:blipFill>
        <p:spPr>
          <a:xfrm rot="10579074">
            <a:off x="-3011791" y="2142615"/>
            <a:ext cx="1277760" cy="2347157"/>
          </a:xfrm>
          <a:custGeom>
            <a:avLst/>
            <a:gdLst>
              <a:gd name="connsiteX0" fmla="*/ 867499 w 1016692"/>
              <a:gd name="connsiteY0" fmla="*/ 0 h 1867593"/>
              <a:gd name="connsiteX1" fmla="*/ 727543 w 1016692"/>
              <a:gd name="connsiteY1" fmla="*/ 1867593 h 1867593"/>
              <a:gd name="connsiteX2" fmla="*/ 0 w 1016692"/>
              <a:gd name="connsiteY2" fmla="*/ 1447545 h 1867593"/>
              <a:gd name="connsiteX3" fmla="*/ 93154 w 1016692"/>
              <a:gd name="connsiteY3" fmla="*/ 326852 h 1867593"/>
              <a:gd name="connsiteX4" fmla="*/ 84732 w 1016692"/>
              <a:gd name="connsiteY4" fmla="*/ 307214 h 18675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6692" h="1867593">
                <a:moveTo>
                  <a:pt x="867499" y="0"/>
                </a:moveTo>
                <a:cubicBezTo>
                  <a:pt x="1107454" y="611396"/>
                  <a:pt x="1055942" y="1298788"/>
                  <a:pt x="727543" y="1867593"/>
                </a:cubicBezTo>
                <a:lnTo>
                  <a:pt x="0" y="1447545"/>
                </a:lnTo>
                <a:cubicBezTo>
                  <a:pt x="204744" y="1092919"/>
                  <a:pt x="225973" y="682699"/>
                  <a:pt x="93154" y="326852"/>
                </a:cubicBezTo>
                <a:lnTo>
                  <a:pt x="84732" y="307214"/>
                </a:lnTo>
                <a:close/>
              </a:path>
            </a:pathLst>
          </a:custGeom>
        </p:spPr>
      </p:pic>
      <p:pic>
        <p:nvPicPr>
          <p:cNvPr id="141" name="Picture 73" descr="Tam isabet etmiş bir ok">
            <a:extLst>
              <a:ext uri="{FF2B5EF4-FFF2-40B4-BE49-F238E27FC236}">
                <a16:creationId xmlns:a16="http://schemas.microsoft.com/office/drawing/2014/main" id="{A0B7AAA9-56B3-A11A-1AC4-6B6313C467C9}"/>
              </a:ext>
            </a:extLst>
          </p:cNvPr>
          <p:cNvPicPr>
            <a:picLocks noChangeAspect="1"/>
          </p:cNvPicPr>
          <p:nvPr/>
        </p:nvPicPr>
        <p:blipFill rotWithShape="1">
          <a:blip r:embed="rId10">
            <a:extLst>
              <a:ext uri="{28A0092B-C50C-407E-A947-70E740481C1C}">
                <a14:useLocalDpi xmlns:a14="http://schemas.microsoft.com/office/drawing/2010/main" val="0"/>
              </a:ext>
            </a:extLst>
          </a:blip>
          <a:srcRect l="46294" t="857" r="17422" b="-857"/>
          <a:stretch/>
        </p:blipFill>
        <p:spPr>
          <a:xfrm rot="14179074">
            <a:off x="-2181486" y="463942"/>
            <a:ext cx="1277760" cy="2347154"/>
          </a:xfrm>
          <a:custGeom>
            <a:avLst/>
            <a:gdLst>
              <a:gd name="connsiteX0" fmla="*/ 727543 w 1016692"/>
              <a:gd name="connsiteY0" fmla="*/ 0 h 1867592"/>
              <a:gd name="connsiteX1" fmla="*/ 867499 w 1016692"/>
              <a:gd name="connsiteY1" fmla="*/ 1867592 h 1867592"/>
              <a:gd name="connsiteX2" fmla="*/ 84732 w 1016692"/>
              <a:gd name="connsiteY2" fmla="*/ 1560379 h 1867592"/>
              <a:gd name="connsiteX3" fmla="*/ 93154 w 1016692"/>
              <a:gd name="connsiteY3" fmla="*/ 1540740 h 1867592"/>
              <a:gd name="connsiteX4" fmla="*/ 0 w 1016692"/>
              <a:gd name="connsiteY4" fmla="*/ 420047 h 18675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6692" h="1867592">
                <a:moveTo>
                  <a:pt x="727543" y="0"/>
                </a:moveTo>
                <a:cubicBezTo>
                  <a:pt x="1055942" y="568804"/>
                  <a:pt x="1107455" y="1256196"/>
                  <a:pt x="867499" y="1867592"/>
                </a:cubicBezTo>
                <a:lnTo>
                  <a:pt x="84732" y="1560379"/>
                </a:lnTo>
                <a:lnTo>
                  <a:pt x="93154" y="1540740"/>
                </a:lnTo>
                <a:cubicBezTo>
                  <a:pt x="225973" y="1184894"/>
                  <a:pt x="204744" y="774674"/>
                  <a:pt x="0" y="420047"/>
                </a:cubicBezTo>
                <a:close/>
              </a:path>
            </a:pathLst>
          </a:custGeom>
        </p:spPr>
      </p:pic>
      <p:pic>
        <p:nvPicPr>
          <p:cNvPr id="142" name="Picture 70">
            <a:extLst>
              <a:ext uri="{FF2B5EF4-FFF2-40B4-BE49-F238E27FC236}">
                <a16:creationId xmlns:a16="http://schemas.microsoft.com/office/drawing/2014/main" id="{5610E17A-7592-6C3D-98F4-34CFA8F46F8A}"/>
              </a:ext>
            </a:extLst>
          </p:cNvPr>
          <p:cNvPicPr>
            <a:picLocks noChangeAspect="1"/>
          </p:cNvPicPr>
          <p:nvPr/>
        </p:nvPicPr>
        <p:blipFill>
          <a:blip r:embed="rId11">
            <a:extLst>
              <a:ext uri="{28A0092B-C50C-407E-A947-70E740481C1C}">
                <a14:useLocalDpi xmlns:a14="http://schemas.microsoft.com/office/drawing/2010/main" val="0"/>
              </a:ext>
            </a:extLst>
          </a:blip>
          <a:srcRect l="3653" r="3653"/>
          <a:stretch/>
        </p:blipFill>
        <p:spPr>
          <a:xfrm rot="17786589">
            <a:off x="-461237" y="63504"/>
            <a:ext cx="1418042" cy="2294720"/>
          </a:xfrm>
          <a:custGeom>
            <a:avLst/>
            <a:gdLst>
              <a:gd name="connsiteX0" fmla="*/ 657439 w 1128312"/>
              <a:gd name="connsiteY0" fmla="*/ 0 h 1825870"/>
              <a:gd name="connsiteX1" fmla="*/ 1074182 w 1128312"/>
              <a:gd name="connsiteY1" fmla="*/ 1825870 h 1825870"/>
              <a:gd name="connsiteX2" fmla="*/ 254353 w 1128312"/>
              <a:gd name="connsiteY2" fmla="*/ 1638750 h 1825870"/>
              <a:gd name="connsiteX3" fmla="*/ 261419 w 1128312"/>
              <a:gd name="connsiteY3" fmla="*/ 1611270 h 1825870"/>
              <a:gd name="connsiteX4" fmla="*/ 288198 w 1128312"/>
              <a:gd name="connsiteY4" fmla="*/ 1345623 h 1825870"/>
              <a:gd name="connsiteX5" fmla="*/ 63084 w 1128312"/>
              <a:gd name="connsiteY5" fmla="*/ 608649 h 1825870"/>
              <a:gd name="connsiteX6" fmla="*/ 0 w 1128312"/>
              <a:gd name="connsiteY6" fmla="*/ 524288 h 1825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8312" h="1825870">
                <a:moveTo>
                  <a:pt x="657439" y="0"/>
                </a:moveTo>
                <a:cubicBezTo>
                  <a:pt x="1066946" y="513505"/>
                  <a:pt x="1220333" y="1185541"/>
                  <a:pt x="1074182" y="1825870"/>
                </a:cubicBezTo>
                <a:lnTo>
                  <a:pt x="254353" y="1638750"/>
                </a:lnTo>
                <a:lnTo>
                  <a:pt x="261419" y="1611270"/>
                </a:lnTo>
                <a:cubicBezTo>
                  <a:pt x="278978" y="1525464"/>
                  <a:pt x="288198" y="1436620"/>
                  <a:pt x="288198" y="1345623"/>
                </a:cubicBezTo>
                <a:cubicBezTo>
                  <a:pt x="288198" y="1072631"/>
                  <a:pt x="205209" y="819023"/>
                  <a:pt x="63084" y="608649"/>
                </a:cubicBezTo>
                <a:lnTo>
                  <a:pt x="0" y="524288"/>
                </a:lnTo>
                <a:close/>
              </a:path>
            </a:pathLst>
          </a:custGeom>
          <a:ln>
            <a:solidFill>
              <a:schemeClr val="accent1"/>
            </a:solidFill>
          </a:ln>
        </p:spPr>
      </p:pic>
    </p:spTree>
    <p:extLst>
      <p:ext uri="{BB962C8B-B14F-4D97-AF65-F5344CB8AC3E}">
        <p14:creationId xmlns:p14="http://schemas.microsoft.com/office/powerpoint/2010/main" val="3235938952"/>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3.33333E-6 1.85185E-6 L -0.73476 0.00116 " pathEditMode="relative" rAng="0" ptsTypes="AA">
                                      <p:cBhvr>
                                        <p:cTn id="6" dur="2000" fill="hold"/>
                                        <p:tgtEl>
                                          <p:spTgt spid="19"/>
                                        </p:tgtEl>
                                        <p:attrNameLst>
                                          <p:attrName>ppt_x</p:attrName>
                                          <p:attrName>ppt_y</p:attrName>
                                        </p:attrNameLst>
                                      </p:cBhvr>
                                      <p:rCtr x="-36745" y="4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235B"/>
        </a:solidFill>
        <a:effectLst/>
      </p:bgPr>
    </p:bg>
    <p:spTree>
      <p:nvGrpSpPr>
        <p:cNvPr id="1" name=""/>
        <p:cNvGrpSpPr/>
        <p:nvPr/>
      </p:nvGrpSpPr>
      <p:grpSpPr>
        <a:xfrm>
          <a:off x="0" y="0"/>
          <a:ext cx="0" cy="0"/>
          <a:chOff x="0" y="0"/>
          <a:chExt cx="0" cy="0"/>
        </a:xfrm>
      </p:grpSpPr>
      <p:grpSp>
        <p:nvGrpSpPr>
          <p:cNvPr id="19" name="Grup 18">
            <a:extLst>
              <a:ext uri="{FF2B5EF4-FFF2-40B4-BE49-F238E27FC236}">
                <a16:creationId xmlns:a16="http://schemas.microsoft.com/office/drawing/2014/main" id="{A7AD4645-1D8D-CE4F-6ED7-3114C5AB85F1}"/>
              </a:ext>
            </a:extLst>
          </p:cNvPr>
          <p:cNvGrpSpPr/>
          <p:nvPr/>
        </p:nvGrpSpPr>
        <p:grpSpPr>
          <a:xfrm>
            <a:off x="13230492" y="17944"/>
            <a:ext cx="3988592" cy="882191"/>
            <a:chOff x="13230492" y="17944"/>
            <a:chExt cx="3988592" cy="882191"/>
          </a:xfrm>
        </p:grpSpPr>
        <p:sp>
          <p:nvSpPr>
            <p:cNvPr id="20" name="TextBox 1">
              <a:extLst>
                <a:ext uri="{FF2B5EF4-FFF2-40B4-BE49-F238E27FC236}">
                  <a16:creationId xmlns:a16="http://schemas.microsoft.com/office/drawing/2014/main" id="{762FB24A-298F-9DAE-6A0B-C9C415BA6BF6}"/>
                </a:ext>
              </a:extLst>
            </p:cNvPr>
            <p:cNvSpPr txBox="1"/>
            <p:nvPr/>
          </p:nvSpPr>
          <p:spPr>
            <a:xfrm>
              <a:off x="13230492" y="17944"/>
              <a:ext cx="3988592" cy="830997"/>
            </a:xfrm>
            <a:prstGeom prst="rect">
              <a:avLst/>
            </a:prstGeom>
            <a:noFill/>
          </p:spPr>
          <p:txBody>
            <a:bodyPr wrap="none" rtlCol="0">
              <a:spAutoFit/>
            </a:bodyPr>
            <a:lstStyle/>
            <a:p>
              <a:r>
                <a:rPr lang="en-US" sz="4800" dirty="0">
                  <a:solidFill>
                    <a:schemeClr val="bg1"/>
                  </a:solidFill>
                  <a:latin typeface="Couture" panose="020B0804020202020204" pitchFamily="34" charset="0"/>
                </a:rPr>
                <a:t>teamwork</a:t>
              </a:r>
            </a:p>
          </p:txBody>
        </p:sp>
        <p:cxnSp>
          <p:nvCxnSpPr>
            <p:cNvPr id="21" name="Düz Bağlayıcı 20">
              <a:extLst>
                <a:ext uri="{FF2B5EF4-FFF2-40B4-BE49-F238E27FC236}">
                  <a16:creationId xmlns:a16="http://schemas.microsoft.com/office/drawing/2014/main" id="{30FA9D46-1E28-7469-212A-E82C242ABAA6}"/>
                </a:ext>
              </a:extLst>
            </p:cNvPr>
            <p:cNvCxnSpPr>
              <a:cxnSpLocks/>
            </p:cNvCxnSpPr>
            <p:nvPr/>
          </p:nvCxnSpPr>
          <p:spPr>
            <a:xfrm>
              <a:off x="13276636" y="900135"/>
              <a:ext cx="3942448" cy="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3" name="Metin kutusu 2">
            <a:extLst>
              <a:ext uri="{FF2B5EF4-FFF2-40B4-BE49-F238E27FC236}">
                <a16:creationId xmlns:a16="http://schemas.microsoft.com/office/drawing/2014/main" id="{0C96A6CF-B76E-D32F-6E21-8C454181FA21}"/>
              </a:ext>
            </a:extLst>
          </p:cNvPr>
          <p:cNvSpPr txBox="1"/>
          <p:nvPr/>
        </p:nvSpPr>
        <p:spPr>
          <a:xfrm>
            <a:off x="-14372" y="2510624"/>
            <a:ext cx="1897753" cy="1871731"/>
          </a:xfrm>
          <a:prstGeom prst="rect">
            <a:avLst/>
          </a:prstGeom>
          <a:noFill/>
        </p:spPr>
        <p:txBody>
          <a:bodyPr wrap="square" rtlCol="0">
            <a:spAutoFit/>
          </a:bodyPr>
          <a:lstStyle/>
          <a:p>
            <a:pPr marL="0" marR="0" lvl="0" indent="0" defTabSz="914400" rtl="0" eaLnBrk="1" fontAlgn="auto" latinLnBrk="0" hangingPunct="1">
              <a:lnSpc>
                <a:spcPct val="150000"/>
              </a:lnSpc>
              <a:spcBef>
                <a:spcPts val="0"/>
              </a:spcBef>
              <a:spcAft>
                <a:spcPts val="0"/>
              </a:spcAft>
              <a:buClrTx/>
              <a:buSzTx/>
              <a:buFontTx/>
              <a:buNone/>
              <a:tabLst/>
              <a:defRPr/>
            </a:pPr>
            <a:r>
              <a:rPr lang="en-US" sz="1600" dirty="0">
                <a:solidFill>
                  <a:prstClr val="white"/>
                </a:solidFill>
                <a:latin typeface="Couture" panose="020B0604020202020204" charset="0"/>
              </a:rPr>
              <a:t>Microsoft</a:t>
            </a:r>
          </a:p>
          <a:p>
            <a:pPr marL="0" marR="0" lvl="0" indent="0" defTabSz="914400" rtl="0" eaLnBrk="1" fontAlgn="auto" latinLnBrk="0" hangingPunct="1">
              <a:lnSpc>
                <a:spcPct val="15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Couture" panose="020B0604020202020204" charset="0"/>
                <a:ea typeface="+mn-ea"/>
                <a:cs typeface="+mn-cs"/>
              </a:rPr>
              <a:t>Azure </a:t>
            </a:r>
          </a:p>
          <a:p>
            <a:pPr marL="0" marR="0" lvl="0" indent="0" defTabSz="914400" rtl="0" eaLnBrk="1" fontAlgn="auto" latinLnBrk="0" hangingPunct="1">
              <a:lnSpc>
                <a:spcPct val="150000"/>
              </a:lnSpc>
              <a:spcBef>
                <a:spcPts val="0"/>
              </a:spcBef>
              <a:spcAft>
                <a:spcPts val="0"/>
              </a:spcAft>
              <a:buClrTx/>
              <a:buSzTx/>
              <a:buFontTx/>
              <a:buNone/>
              <a:tabLst/>
              <a:defRPr/>
            </a:pPr>
            <a:r>
              <a:rPr lang="en-US" sz="1600" dirty="0">
                <a:solidFill>
                  <a:prstClr val="white"/>
                </a:solidFill>
                <a:latin typeface="Couture" panose="020B0604020202020204" charset="0"/>
              </a:rPr>
              <a:t>Data</a:t>
            </a:r>
          </a:p>
          <a:p>
            <a:pPr marL="0" marR="0" lvl="0" indent="0" defTabSz="914400" rtl="0" eaLnBrk="1" fontAlgn="auto" latinLnBrk="0" hangingPunct="1">
              <a:lnSpc>
                <a:spcPct val="15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Couture" panose="020B0604020202020204" charset="0"/>
                <a:ea typeface="+mn-ea"/>
                <a:cs typeface="+mn-cs"/>
              </a:rPr>
              <a:t>Engineering</a:t>
            </a:r>
          </a:p>
          <a:p>
            <a:pPr marL="0" marR="0" lvl="0" indent="0" defTabSz="914400" rtl="0" eaLnBrk="1" fontAlgn="auto" latinLnBrk="0" hangingPunct="1">
              <a:lnSpc>
                <a:spcPct val="150000"/>
              </a:lnSpc>
              <a:spcBef>
                <a:spcPts val="0"/>
              </a:spcBef>
              <a:spcAft>
                <a:spcPts val="0"/>
              </a:spcAft>
              <a:buClrTx/>
              <a:buSzTx/>
              <a:buFontTx/>
              <a:buNone/>
              <a:tabLst/>
              <a:defRPr/>
            </a:pPr>
            <a:r>
              <a:rPr lang="en-US" sz="1600" dirty="0">
                <a:solidFill>
                  <a:prstClr val="white"/>
                </a:solidFill>
                <a:latin typeface="Couture" panose="020B0604020202020204" charset="0"/>
              </a:rPr>
              <a:t>project</a:t>
            </a:r>
            <a:endParaRPr kumimoji="0" lang="en-US" sz="1600" b="0" i="0" u="none" strike="noStrike" kern="1200" cap="none" spc="0" normalizeH="0" baseline="0" noProof="0" dirty="0">
              <a:ln>
                <a:noFill/>
              </a:ln>
              <a:solidFill>
                <a:prstClr val="white"/>
              </a:solidFill>
              <a:effectLst/>
              <a:uLnTx/>
              <a:uFillTx/>
              <a:latin typeface="Couture" panose="020B0604020202020204" charset="0"/>
              <a:ea typeface="+mn-ea"/>
              <a:cs typeface="+mn-cs"/>
            </a:endParaRPr>
          </a:p>
        </p:txBody>
      </p:sp>
      <p:pic>
        <p:nvPicPr>
          <p:cNvPr id="4" name="Grafik 3">
            <a:extLst>
              <a:ext uri="{FF2B5EF4-FFF2-40B4-BE49-F238E27FC236}">
                <a16:creationId xmlns:a16="http://schemas.microsoft.com/office/drawing/2014/main" id="{ACFECC38-DCBE-E9D7-E592-A43EA08DD1C9}"/>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r="75170" b="-2356"/>
          <a:stretch/>
        </p:blipFill>
        <p:spPr>
          <a:xfrm>
            <a:off x="11318618" y="6212118"/>
            <a:ext cx="618129" cy="553303"/>
          </a:xfrm>
          <a:prstGeom prst="rect">
            <a:avLst/>
          </a:prstGeom>
        </p:spPr>
      </p:pic>
      <p:pic>
        <p:nvPicPr>
          <p:cNvPr id="5" name="Picture 83">
            <a:extLst>
              <a:ext uri="{FF2B5EF4-FFF2-40B4-BE49-F238E27FC236}">
                <a16:creationId xmlns:a16="http://schemas.microsoft.com/office/drawing/2014/main" id="{608C6E01-E692-E177-2978-96E0A99090FB}"/>
              </a:ext>
            </a:extLst>
          </p:cNvPr>
          <p:cNvPicPr>
            <a:picLocks noChangeAspect="1"/>
          </p:cNvPicPr>
          <p:nvPr/>
        </p:nvPicPr>
        <p:blipFill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l="31574" t="445" r="44612" b="-445"/>
          <a:stretch/>
        </p:blipFill>
        <p:spPr>
          <a:xfrm rot="1923583">
            <a:off x="1222629" y="3111095"/>
            <a:ext cx="1310608" cy="2338937"/>
          </a:xfrm>
          <a:custGeom>
            <a:avLst/>
            <a:gdLst>
              <a:gd name="connsiteX0" fmla="*/ 712021 w 1042829"/>
              <a:gd name="connsiteY0" fmla="*/ 0 h 1861053"/>
              <a:gd name="connsiteX1" fmla="*/ 921710 w 1042829"/>
              <a:gd name="connsiteY1" fmla="*/ 1861053 h 1861053"/>
              <a:gd name="connsiteX2" fmla="*/ 127575 w 1042829"/>
              <a:gd name="connsiteY2" fmla="*/ 1583173 h 1861053"/>
              <a:gd name="connsiteX3" fmla="*/ 148438 w 1042829"/>
              <a:gd name="connsiteY3" fmla="*/ 1523527 h 1861053"/>
              <a:gd name="connsiteX4" fmla="*/ 51921 w 1042829"/>
              <a:gd name="connsiteY4" fmla="*/ 535255 h 1861053"/>
              <a:gd name="connsiteX5" fmla="*/ 0 w 1042829"/>
              <a:gd name="connsiteY5" fmla="*/ 447392 h 1861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2829" h="1861053">
                <a:moveTo>
                  <a:pt x="712021" y="0"/>
                </a:moveTo>
                <a:cubicBezTo>
                  <a:pt x="1061458" y="556127"/>
                  <a:pt x="1138637" y="1241112"/>
                  <a:pt x="921710" y="1861053"/>
                </a:cubicBezTo>
                <a:lnTo>
                  <a:pt x="127575" y="1583173"/>
                </a:lnTo>
                <a:lnTo>
                  <a:pt x="148438" y="1523527"/>
                </a:lnTo>
                <a:cubicBezTo>
                  <a:pt x="244955" y="1197434"/>
                  <a:pt x="212783" y="841358"/>
                  <a:pt x="51921" y="535255"/>
                </a:cubicBezTo>
                <a:lnTo>
                  <a:pt x="0" y="447392"/>
                </a:lnTo>
                <a:close/>
              </a:path>
            </a:pathLst>
          </a:custGeom>
          <a:scene3d>
            <a:camera prst="orthographicFront">
              <a:rot lat="0" lon="1080000" rev="0"/>
            </a:camera>
            <a:lightRig rig="threePt" dir="t"/>
          </a:scene3d>
        </p:spPr>
      </p:pic>
      <p:pic>
        <p:nvPicPr>
          <p:cNvPr id="12" name="Picture 81" descr="Renkli grafik verileri fotoğrafını kapatın">
            <a:extLst>
              <a:ext uri="{FF2B5EF4-FFF2-40B4-BE49-F238E27FC236}">
                <a16:creationId xmlns:a16="http://schemas.microsoft.com/office/drawing/2014/main" id="{08100F34-87E1-8761-DF31-02463285CD74}"/>
              </a:ext>
            </a:extLst>
          </p:cNvPr>
          <p:cNvPicPr>
            <a:picLocks noChangeAspect="1"/>
          </p:cNvPicPr>
          <p:nvPr/>
        </p:nvPicPr>
        <p:blipFill>
          <a:blip r:embed="rId6">
            <a:extLst>
              <a:ext uri="{28A0092B-C50C-407E-A947-70E740481C1C}">
                <a14:useLocalDpi xmlns:a14="http://schemas.microsoft.com/office/drawing/2010/main" val="0"/>
              </a:ext>
            </a:extLst>
          </a:blip>
          <a:srcRect l="32699" r="32699"/>
          <a:stretch/>
        </p:blipFill>
        <p:spPr>
          <a:xfrm rot="4623966">
            <a:off x="-231664" y="4349388"/>
            <a:ext cx="1221288" cy="2353676"/>
          </a:xfrm>
          <a:custGeom>
            <a:avLst/>
            <a:gdLst>
              <a:gd name="connsiteX0" fmla="*/ 758051 w 971758"/>
              <a:gd name="connsiteY0" fmla="*/ 0 h 1872780"/>
              <a:gd name="connsiteX1" fmla="*/ 758028 w 971758"/>
              <a:gd name="connsiteY1" fmla="*/ 1872780 h 1872780"/>
              <a:gd name="connsiteX2" fmla="*/ 0 w 971758"/>
              <a:gd name="connsiteY2" fmla="*/ 1507732 h 1872780"/>
              <a:gd name="connsiteX3" fmla="*/ 28082 w 971758"/>
              <a:gd name="connsiteY3" fmla="*/ 1449437 h 1872780"/>
              <a:gd name="connsiteX4" fmla="*/ 131666 w 971758"/>
              <a:gd name="connsiteY4" fmla="*/ 936366 h 1872780"/>
              <a:gd name="connsiteX5" fmla="*/ 28082 w 971758"/>
              <a:gd name="connsiteY5" fmla="*/ 423294 h 1872780"/>
              <a:gd name="connsiteX6" fmla="*/ 14 w 971758"/>
              <a:gd name="connsiteY6" fmla="*/ 365029 h 1872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71758" h="1872780">
                <a:moveTo>
                  <a:pt x="758051" y="0"/>
                </a:moveTo>
                <a:cubicBezTo>
                  <a:pt x="1043002" y="591745"/>
                  <a:pt x="1042994" y="1281042"/>
                  <a:pt x="758028" y="1872780"/>
                </a:cubicBezTo>
                <a:lnTo>
                  <a:pt x="0" y="1507732"/>
                </a:lnTo>
                <a:lnTo>
                  <a:pt x="28082" y="1449437"/>
                </a:lnTo>
                <a:cubicBezTo>
                  <a:pt x="94782" y="1291739"/>
                  <a:pt x="131666" y="1118360"/>
                  <a:pt x="131666" y="936366"/>
                </a:cubicBezTo>
                <a:cubicBezTo>
                  <a:pt x="131666" y="754371"/>
                  <a:pt x="94782" y="580992"/>
                  <a:pt x="28082" y="423294"/>
                </a:cubicBezTo>
                <a:lnTo>
                  <a:pt x="14" y="365029"/>
                </a:lnTo>
                <a:close/>
              </a:path>
            </a:pathLst>
          </a:custGeom>
          <a:solidFill>
            <a:srgbClr val="00235B"/>
          </a:solidFill>
        </p:spPr>
      </p:pic>
      <p:pic>
        <p:nvPicPr>
          <p:cNvPr id="14" name="Picture 79" descr="Formüller içeren arka plan">
            <a:extLst>
              <a:ext uri="{FF2B5EF4-FFF2-40B4-BE49-F238E27FC236}">
                <a16:creationId xmlns:a16="http://schemas.microsoft.com/office/drawing/2014/main" id="{07F9A38E-A3F6-85F3-8CAB-EB6B5ACDBB1F}"/>
              </a:ext>
            </a:extLst>
          </p:cNvPr>
          <p:cNvPicPr>
            <a:picLocks noChangeAspect="1"/>
          </p:cNvPicPr>
          <p:nvPr/>
        </p:nvPicPr>
        <p:blipFill rotWithShape="1">
          <a:blip r:embed="rId7">
            <a:extLst>
              <a:ext uri="{28A0092B-C50C-407E-A947-70E740481C1C}">
                <a14:useLocalDpi xmlns:a14="http://schemas.microsoft.com/office/drawing/2010/main" val="0"/>
              </a:ext>
            </a:extLst>
          </a:blip>
          <a:srcRect l="19487" t="-300" r="38757" b="940"/>
          <a:stretch/>
        </p:blipFill>
        <p:spPr>
          <a:xfrm rot="7323966">
            <a:off x="-2168506" y="3889878"/>
            <a:ext cx="1310608" cy="2338937"/>
          </a:xfrm>
          <a:custGeom>
            <a:avLst/>
            <a:gdLst>
              <a:gd name="connsiteX0" fmla="*/ 921710 w 1042829"/>
              <a:gd name="connsiteY0" fmla="*/ 0 h 1861053"/>
              <a:gd name="connsiteX1" fmla="*/ 712020 w 1042829"/>
              <a:gd name="connsiteY1" fmla="*/ 1861053 h 1861053"/>
              <a:gd name="connsiteX2" fmla="*/ 0 w 1042829"/>
              <a:gd name="connsiteY2" fmla="*/ 1413660 h 1861053"/>
              <a:gd name="connsiteX3" fmla="*/ 51921 w 1042829"/>
              <a:gd name="connsiteY3" fmla="*/ 1325797 h 1861053"/>
              <a:gd name="connsiteX4" fmla="*/ 148438 w 1042829"/>
              <a:gd name="connsiteY4" fmla="*/ 337525 h 1861053"/>
              <a:gd name="connsiteX5" fmla="*/ 127575 w 1042829"/>
              <a:gd name="connsiteY5" fmla="*/ 277879 h 1861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2829" h="1861053">
                <a:moveTo>
                  <a:pt x="921710" y="0"/>
                </a:moveTo>
                <a:cubicBezTo>
                  <a:pt x="1138637" y="619941"/>
                  <a:pt x="1061458" y="1304927"/>
                  <a:pt x="712020" y="1861053"/>
                </a:cubicBezTo>
                <a:lnTo>
                  <a:pt x="0" y="1413660"/>
                </a:lnTo>
                <a:lnTo>
                  <a:pt x="51921" y="1325797"/>
                </a:lnTo>
                <a:cubicBezTo>
                  <a:pt x="212783" y="1019695"/>
                  <a:pt x="244955" y="663618"/>
                  <a:pt x="148438" y="337525"/>
                </a:cubicBezTo>
                <a:lnTo>
                  <a:pt x="127575" y="277879"/>
                </a:lnTo>
                <a:close/>
              </a:path>
            </a:pathLst>
          </a:custGeom>
        </p:spPr>
      </p:pic>
      <p:pic>
        <p:nvPicPr>
          <p:cNvPr id="15" name="Picture 77">
            <a:extLst>
              <a:ext uri="{FF2B5EF4-FFF2-40B4-BE49-F238E27FC236}">
                <a16:creationId xmlns:a16="http://schemas.microsoft.com/office/drawing/2014/main" id="{B743748D-D456-A365-AB7D-A97D3012B110}"/>
              </a:ext>
            </a:extLst>
          </p:cNvPr>
          <p:cNvPicPr>
            <a:picLocks noChangeAspect="1"/>
          </p:cNvPicPr>
          <p:nvPr/>
        </p:nvPicPr>
        <p:blipFill rotWithShape="1">
          <a:blip r:embed="rId8">
            <a:extLst>
              <a:ext uri="{28A0092B-C50C-407E-A947-70E740481C1C}">
                <a14:useLocalDpi xmlns:a14="http://schemas.microsoft.com/office/drawing/2010/main" val="0"/>
              </a:ext>
            </a:extLst>
          </a:blip>
          <a:srcRect l="41703" t="-295" r="9051" b="7535"/>
          <a:stretch/>
        </p:blipFill>
        <p:spPr>
          <a:xfrm rot="10923966">
            <a:off x="-2919691" y="2185050"/>
            <a:ext cx="1248697" cy="2352087"/>
          </a:xfrm>
          <a:custGeom>
            <a:avLst/>
            <a:gdLst>
              <a:gd name="connsiteX0" fmla="*/ 743464 w 993567"/>
              <a:gd name="connsiteY0" fmla="*/ 0 h 1871516"/>
              <a:gd name="connsiteX1" fmla="*/ 813491 w 993567"/>
              <a:gd name="connsiteY1" fmla="*/ 1871516 h 1871516"/>
              <a:gd name="connsiteX2" fmla="*/ 42757 w 993567"/>
              <a:gd name="connsiteY2" fmla="*/ 1535249 h 1871516"/>
              <a:gd name="connsiteX3" fmla="*/ 81857 w 993567"/>
              <a:gd name="connsiteY3" fmla="*/ 1437436 h 1871516"/>
              <a:gd name="connsiteX4" fmla="*/ 108559 w 993567"/>
              <a:gd name="connsiteY4" fmla="*/ 667309 h 1871516"/>
              <a:gd name="connsiteX5" fmla="*/ 13937 w 993567"/>
              <a:gd name="connsiteY5" fmla="*/ 417644 h 1871516"/>
              <a:gd name="connsiteX6" fmla="*/ 0 w 993567"/>
              <a:gd name="connsiteY6" fmla="*/ 392931 h 1871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3567" h="1871516">
                <a:moveTo>
                  <a:pt x="743464" y="0"/>
                </a:moveTo>
                <a:cubicBezTo>
                  <a:pt x="1050364" y="580685"/>
                  <a:pt x="1076138" y="1269521"/>
                  <a:pt x="813491" y="1871516"/>
                </a:cubicBezTo>
                <a:lnTo>
                  <a:pt x="42757" y="1535249"/>
                </a:lnTo>
                <a:lnTo>
                  <a:pt x="81857" y="1437436"/>
                </a:lnTo>
                <a:cubicBezTo>
                  <a:pt x="164692" y="1197445"/>
                  <a:pt x="179214" y="930999"/>
                  <a:pt x="108559" y="667309"/>
                </a:cubicBezTo>
                <a:cubicBezTo>
                  <a:pt x="85007" y="579413"/>
                  <a:pt x="53105" y="495983"/>
                  <a:pt x="13937" y="417644"/>
                </a:cubicBezTo>
                <a:lnTo>
                  <a:pt x="0" y="392931"/>
                </a:lnTo>
                <a:close/>
              </a:path>
            </a:pathLst>
          </a:custGeom>
        </p:spPr>
      </p:pic>
      <p:pic>
        <p:nvPicPr>
          <p:cNvPr id="16" name="Picture 75">
            <a:extLst>
              <a:ext uri="{FF2B5EF4-FFF2-40B4-BE49-F238E27FC236}">
                <a16:creationId xmlns:a16="http://schemas.microsoft.com/office/drawing/2014/main" id="{59B2EC46-ACA3-F4A7-3E68-08D7B6CA5C1B}"/>
              </a:ext>
            </a:extLst>
          </p:cNvPr>
          <p:cNvPicPr>
            <a:picLocks noChangeAspect="1"/>
          </p:cNvPicPr>
          <p:nvPr/>
        </p:nvPicPr>
        <p:blipFill>
          <a:blip r:embed="rId9">
            <a:extLst>
              <a:ext uri="{28A0092B-C50C-407E-A947-70E740481C1C}">
                <a14:useLocalDpi xmlns:a14="http://schemas.microsoft.com/office/drawing/2010/main" val="0"/>
              </a:ext>
            </a:extLst>
          </a:blip>
          <a:srcRect t="4077" b="4077"/>
          <a:stretch/>
        </p:blipFill>
        <p:spPr>
          <a:xfrm rot="13623966">
            <a:off x="-2113787" y="463535"/>
            <a:ext cx="1277760" cy="2347157"/>
          </a:xfrm>
          <a:custGeom>
            <a:avLst/>
            <a:gdLst>
              <a:gd name="connsiteX0" fmla="*/ 867499 w 1016692"/>
              <a:gd name="connsiteY0" fmla="*/ 0 h 1867593"/>
              <a:gd name="connsiteX1" fmla="*/ 727543 w 1016692"/>
              <a:gd name="connsiteY1" fmla="*/ 1867593 h 1867593"/>
              <a:gd name="connsiteX2" fmla="*/ 0 w 1016692"/>
              <a:gd name="connsiteY2" fmla="*/ 1447545 h 1867593"/>
              <a:gd name="connsiteX3" fmla="*/ 93154 w 1016692"/>
              <a:gd name="connsiteY3" fmla="*/ 326852 h 1867593"/>
              <a:gd name="connsiteX4" fmla="*/ 84732 w 1016692"/>
              <a:gd name="connsiteY4" fmla="*/ 307214 h 18675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6692" h="1867593">
                <a:moveTo>
                  <a:pt x="867499" y="0"/>
                </a:moveTo>
                <a:cubicBezTo>
                  <a:pt x="1107454" y="611396"/>
                  <a:pt x="1055942" y="1298788"/>
                  <a:pt x="727543" y="1867593"/>
                </a:cubicBezTo>
                <a:lnTo>
                  <a:pt x="0" y="1447545"/>
                </a:lnTo>
                <a:cubicBezTo>
                  <a:pt x="204744" y="1092919"/>
                  <a:pt x="225973" y="682699"/>
                  <a:pt x="93154" y="326852"/>
                </a:cubicBezTo>
                <a:lnTo>
                  <a:pt x="84732" y="307214"/>
                </a:lnTo>
                <a:close/>
              </a:path>
            </a:pathLst>
          </a:custGeom>
        </p:spPr>
      </p:pic>
      <p:pic>
        <p:nvPicPr>
          <p:cNvPr id="17" name="Picture 73" descr="Tam isabet etmiş bir ok">
            <a:extLst>
              <a:ext uri="{FF2B5EF4-FFF2-40B4-BE49-F238E27FC236}">
                <a16:creationId xmlns:a16="http://schemas.microsoft.com/office/drawing/2014/main" id="{A51ED4AC-5675-971E-3FA4-787798C0769E}"/>
              </a:ext>
            </a:extLst>
          </p:cNvPr>
          <p:cNvPicPr>
            <a:picLocks noChangeAspect="1"/>
          </p:cNvPicPr>
          <p:nvPr/>
        </p:nvPicPr>
        <p:blipFill rotWithShape="1">
          <a:blip r:embed="rId10">
            <a:extLst>
              <a:ext uri="{28A0092B-C50C-407E-A947-70E740481C1C}">
                <a14:useLocalDpi xmlns:a14="http://schemas.microsoft.com/office/drawing/2010/main" val="0"/>
              </a:ext>
            </a:extLst>
          </a:blip>
          <a:srcRect l="46294" t="857" r="17422" b="-857"/>
          <a:stretch/>
        </p:blipFill>
        <p:spPr>
          <a:xfrm rot="17223966">
            <a:off x="-288509" y="44355"/>
            <a:ext cx="1277760" cy="2347154"/>
          </a:xfrm>
          <a:custGeom>
            <a:avLst/>
            <a:gdLst>
              <a:gd name="connsiteX0" fmla="*/ 727543 w 1016692"/>
              <a:gd name="connsiteY0" fmla="*/ 0 h 1867592"/>
              <a:gd name="connsiteX1" fmla="*/ 867499 w 1016692"/>
              <a:gd name="connsiteY1" fmla="*/ 1867592 h 1867592"/>
              <a:gd name="connsiteX2" fmla="*/ 84732 w 1016692"/>
              <a:gd name="connsiteY2" fmla="*/ 1560379 h 1867592"/>
              <a:gd name="connsiteX3" fmla="*/ 93154 w 1016692"/>
              <a:gd name="connsiteY3" fmla="*/ 1540740 h 1867592"/>
              <a:gd name="connsiteX4" fmla="*/ 0 w 1016692"/>
              <a:gd name="connsiteY4" fmla="*/ 420047 h 18675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6692" h="1867592">
                <a:moveTo>
                  <a:pt x="727543" y="0"/>
                </a:moveTo>
                <a:cubicBezTo>
                  <a:pt x="1055942" y="568804"/>
                  <a:pt x="1107455" y="1256196"/>
                  <a:pt x="867499" y="1867592"/>
                </a:cubicBezTo>
                <a:lnTo>
                  <a:pt x="84732" y="1560379"/>
                </a:lnTo>
                <a:lnTo>
                  <a:pt x="93154" y="1540740"/>
                </a:lnTo>
                <a:cubicBezTo>
                  <a:pt x="225973" y="1184894"/>
                  <a:pt x="204744" y="774674"/>
                  <a:pt x="0" y="420047"/>
                </a:cubicBezTo>
                <a:close/>
              </a:path>
            </a:pathLst>
          </a:custGeom>
        </p:spPr>
      </p:pic>
      <p:pic>
        <p:nvPicPr>
          <p:cNvPr id="18" name="Picture 70">
            <a:extLst>
              <a:ext uri="{FF2B5EF4-FFF2-40B4-BE49-F238E27FC236}">
                <a16:creationId xmlns:a16="http://schemas.microsoft.com/office/drawing/2014/main" id="{BA99452E-F224-1056-5B1E-9078679B78C9}"/>
              </a:ext>
            </a:extLst>
          </p:cNvPr>
          <p:cNvPicPr>
            <a:picLocks noChangeAspect="1"/>
          </p:cNvPicPr>
          <p:nvPr/>
        </p:nvPicPr>
        <p:blipFill>
          <a:blip r:embed="rId11">
            <a:extLst>
              <a:ext uri="{28A0092B-C50C-407E-A947-70E740481C1C}">
                <a14:useLocalDpi xmlns:a14="http://schemas.microsoft.com/office/drawing/2010/main" val="0"/>
              </a:ext>
            </a:extLst>
          </a:blip>
          <a:srcRect l="3653" r="3653"/>
          <a:stretch/>
        </p:blipFill>
        <p:spPr>
          <a:xfrm rot="20831481">
            <a:off x="1404764" y="466563"/>
            <a:ext cx="1942366" cy="3143198"/>
          </a:xfrm>
          <a:custGeom>
            <a:avLst/>
            <a:gdLst>
              <a:gd name="connsiteX0" fmla="*/ 657439 w 1128312"/>
              <a:gd name="connsiteY0" fmla="*/ 0 h 1825870"/>
              <a:gd name="connsiteX1" fmla="*/ 1074182 w 1128312"/>
              <a:gd name="connsiteY1" fmla="*/ 1825870 h 1825870"/>
              <a:gd name="connsiteX2" fmla="*/ 254353 w 1128312"/>
              <a:gd name="connsiteY2" fmla="*/ 1638750 h 1825870"/>
              <a:gd name="connsiteX3" fmla="*/ 261419 w 1128312"/>
              <a:gd name="connsiteY3" fmla="*/ 1611270 h 1825870"/>
              <a:gd name="connsiteX4" fmla="*/ 288198 w 1128312"/>
              <a:gd name="connsiteY4" fmla="*/ 1345623 h 1825870"/>
              <a:gd name="connsiteX5" fmla="*/ 63084 w 1128312"/>
              <a:gd name="connsiteY5" fmla="*/ 608649 h 1825870"/>
              <a:gd name="connsiteX6" fmla="*/ 0 w 1128312"/>
              <a:gd name="connsiteY6" fmla="*/ 524288 h 1825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8312" h="1825870">
                <a:moveTo>
                  <a:pt x="657439" y="0"/>
                </a:moveTo>
                <a:cubicBezTo>
                  <a:pt x="1066946" y="513505"/>
                  <a:pt x="1220333" y="1185541"/>
                  <a:pt x="1074182" y="1825870"/>
                </a:cubicBezTo>
                <a:lnTo>
                  <a:pt x="254353" y="1638750"/>
                </a:lnTo>
                <a:lnTo>
                  <a:pt x="261419" y="1611270"/>
                </a:lnTo>
                <a:cubicBezTo>
                  <a:pt x="278978" y="1525464"/>
                  <a:pt x="288198" y="1436620"/>
                  <a:pt x="288198" y="1345623"/>
                </a:cubicBezTo>
                <a:cubicBezTo>
                  <a:pt x="288198" y="1072631"/>
                  <a:pt x="205209" y="819023"/>
                  <a:pt x="63084" y="608649"/>
                </a:cubicBezTo>
                <a:lnTo>
                  <a:pt x="0" y="524288"/>
                </a:lnTo>
                <a:close/>
              </a:path>
            </a:pathLst>
          </a:custGeom>
          <a:ln>
            <a:solidFill>
              <a:schemeClr val="accent1"/>
            </a:solidFill>
          </a:ln>
        </p:spPr>
      </p:pic>
    </p:spTree>
    <p:extLst>
      <p:ext uri="{BB962C8B-B14F-4D97-AF65-F5344CB8AC3E}">
        <p14:creationId xmlns:p14="http://schemas.microsoft.com/office/powerpoint/2010/main" val="4015740374"/>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2.08333E-6 1.85185E-6 L -0.73477 0.00116 " pathEditMode="relative" rAng="0" ptsTypes="AA">
                                      <p:cBhvr>
                                        <p:cTn id="6" dur="2000" fill="hold"/>
                                        <p:tgtEl>
                                          <p:spTgt spid="19"/>
                                        </p:tgtEl>
                                        <p:attrNameLst>
                                          <p:attrName>ppt_x</p:attrName>
                                          <p:attrName>ppt_y</p:attrName>
                                        </p:attrNameLst>
                                      </p:cBhvr>
                                      <p:rCtr x="-36745" y="4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235B"/>
        </a:solidFill>
        <a:effectLst/>
      </p:bgPr>
    </p:bg>
    <p:spTree>
      <p:nvGrpSpPr>
        <p:cNvPr id="1" name=""/>
        <p:cNvGrpSpPr/>
        <p:nvPr/>
      </p:nvGrpSpPr>
      <p:grpSpPr>
        <a:xfrm>
          <a:off x="0" y="0"/>
          <a:ext cx="0" cy="0"/>
          <a:chOff x="0" y="0"/>
          <a:chExt cx="0" cy="0"/>
        </a:xfrm>
      </p:grpSpPr>
      <p:grpSp>
        <p:nvGrpSpPr>
          <p:cNvPr id="18" name="Grup 17">
            <a:extLst>
              <a:ext uri="{FF2B5EF4-FFF2-40B4-BE49-F238E27FC236}">
                <a16:creationId xmlns:a16="http://schemas.microsoft.com/office/drawing/2014/main" id="{1B12CB84-FF98-9373-4183-C221396C69C7}"/>
              </a:ext>
            </a:extLst>
          </p:cNvPr>
          <p:cNvGrpSpPr/>
          <p:nvPr/>
        </p:nvGrpSpPr>
        <p:grpSpPr>
          <a:xfrm>
            <a:off x="13230492" y="17944"/>
            <a:ext cx="3804247" cy="882191"/>
            <a:chOff x="13230492" y="17944"/>
            <a:chExt cx="3804247" cy="882191"/>
          </a:xfrm>
        </p:grpSpPr>
        <p:sp>
          <p:nvSpPr>
            <p:cNvPr id="19" name="TextBox 1">
              <a:extLst>
                <a:ext uri="{FF2B5EF4-FFF2-40B4-BE49-F238E27FC236}">
                  <a16:creationId xmlns:a16="http://schemas.microsoft.com/office/drawing/2014/main" id="{8795B2E0-8A73-B5DB-7AFD-B593D3E59122}"/>
                </a:ext>
              </a:extLst>
            </p:cNvPr>
            <p:cNvSpPr txBox="1"/>
            <p:nvPr/>
          </p:nvSpPr>
          <p:spPr>
            <a:xfrm>
              <a:off x="13230492" y="17944"/>
              <a:ext cx="3066865" cy="830997"/>
            </a:xfrm>
            <a:prstGeom prst="rect">
              <a:avLst/>
            </a:prstGeom>
            <a:noFill/>
          </p:spPr>
          <p:txBody>
            <a:bodyPr wrap="none" rtlCol="0">
              <a:spAutoFit/>
            </a:bodyPr>
            <a:lstStyle/>
            <a:p>
              <a:r>
                <a:rPr lang="en-US" sz="4800" dirty="0">
                  <a:solidFill>
                    <a:schemeClr val="bg1"/>
                  </a:solidFill>
                  <a:latin typeface="Couture" panose="020B0804020202020204" pitchFamily="34" charset="0"/>
                </a:rPr>
                <a:t>results</a:t>
              </a:r>
            </a:p>
          </p:txBody>
        </p:sp>
        <p:cxnSp>
          <p:nvCxnSpPr>
            <p:cNvPr id="20" name="Düz Bağlayıcı 19">
              <a:extLst>
                <a:ext uri="{FF2B5EF4-FFF2-40B4-BE49-F238E27FC236}">
                  <a16:creationId xmlns:a16="http://schemas.microsoft.com/office/drawing/2014/main" id="{C76585F3-93CD-B1FC-2082-11951F836D4B}"/>
                </a:ext>
              </a:extLst>
            </p:cNvPr>
            <p:cNvCxnSpPr>
              <a:cxnSpLocks/>
            </p:cNvCxnSpPr>
            <p:nvPr/>
          </p:nvCxnSpPr>
          <p:spPr>
            <a:xfrm>
              <a:off x="13276636" y="900135"/>
              <a:ext cx="3758103" cy="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3" name="Metin kutusu 2">
            <a:extLst>
              <a:ext uri="{FF2B5EF4-FFF2-40B4-BE49-F238E27FC236}">
                <a16:creationId xmlns:a16="http://schemas.microsoft.com/office/drawing/2014/main" id="{21B68B33-0A14-73EC-B95E-6772C6DAAE64}"/>
              </a:ext>
            </a:extLst>
          </p:cNvPr>
          <p:cNvSpPr txBox="1"/>
          <p:nvPr/>
        </p:nvSpPr>
        <p:spPr>
          <a:xfrm>
            <a:off x="-14372" y="2510624"/>
            <a:ext cx="1897753" cy="1871731"/>
          </a:xfrm>
          <a:prstGeom prst="rect">
            <a:avLst/>
          </a:prstGeom>
          <a:noFill/>
        </p:spPr>
        <p:txBody>
          <a:bodyPr wrap="square" rtlCol="0">
            <a:spAutoFit/>
          </a:bodyPr>
          <a:lstStyle/>
          <a:p>
            <a:pPr marL="0" marR="0" lvl="0" indent="0" defTabSz="914400" rtl="0" eaLnBrk="1" fontAlgn="auto" latinLnBrk="0" hangingPunct="1">
              <a:lnSpc>
                <a:spcPct val="150000"/>
              </a:lnSpc>
              <a:spcBef>
                <a:spcPts val="0"/>
              </a:spcBef>
              <a:spcAft>
                <a:spcPts val="0"/>
              </a:spcAft>
              <a:buClrTx/>
              <a:buSzTx/>
              <a:buFontTx/>
              <a:buNone/>
              <a:tabLst/>
              <a:defRPr/>
            </a:pPr>
            <a:r>
              <a:rPr lang="en-US" sz="1600" dirty="0">
                <a:solidFill>
                  <a:prstClr val="white"/>
                </a:solidFill>
                <a:latin typeface="Couture" panose="020B0604020202020204" charset="0"/>
              </a:rPr>
              <a:t>Microsoft</a:t>
            </a:r>
          </a:p>
          <a:p>
            <a:pPr marL="0" marR="0" lvl="0" indent="0" defTabSz="914400" rtl="0" eaLnBrk="1" fontAlgn="auto" latinLnBrk="0" hangingPunct="1">
              <a:lnSpc>
                <a:spcPct val="15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Couture" panose="020B0604020202020204" charset="0"/>
                <a:ea typeface="+mn-ea"/>
                <a:cs typeface="+mn-cs"/>
              </a:rPr>
              <a:t>Azure </a:t>
            </a:r>
          </a:p>
          <a:p>
            <a:pPr marL="0" marR="0" lvl="0" indent="0" defTabSz="914400" rtl="0" eaLnBrk="1" fontAlgn="auto" latinLnBrk="0" hangingPunct="1">
              <a:lnSpc>
                <a:spcPct val="150000"/>
              </a:lnSpc>
              <a:spcBef>
                <a:spcPts val="0"/>
              </a:spcBef>
              <a:spcAft>
                <a:spcPts val="0"/>
              </a:spcAft>
              <a:buClrTx/>
              <a:buSzTx/>
              <a:buFontTx/>
              <a:buNone/>
              <a:tabLst/>
              <a:defRPr/>
            </a:pPr>
            <a:r>
              <a:rPr lang="en-US" sz="1600" dirty="0">
                <a:solidFill>
                  <a:prstClr val="white"/>
                </a:solidFill>
                <a:latin typeface="Couture" panose="020B0604020202020204" charset="0"/>
              </a:rPr>
              <a:t>Data</a:t>
            </a:r>
          </a:p>
          <a:p>
            <a:pPr marL="0" marR="0" lvl="0" indent="0" defTabSz="914400" rtl="0" eaLnBrk="1" fontAlgn="auto" latinLnBrk="0" hangingPunct="1">
              <a:lnSpc>
                <a:spcPct val="15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Couture" panose="020B0604020202020204" charset="0"/>
                <a:ea typeface="+mn-ea"/>
                <a:cs typeface="+mn-cs"/>
              </a:rPr>
              <a:t>Engineering</a:t>
            </a:r>
          </a:p>
          <a:p>
            <a:pPr marL="0" marR="0" lvl="0" indent="0" defTabSz="914400" rtl="0" eaLnBrk="1" fontAlgn="auto" latinLnBrk="0" hangingPunct="1">
              <a:lnSpc>
                <a:spcPct val="150000"/>
              </a:lnSpc>
              <a:spcBef>
                <a:spcPts val="0"/>
              </a:spcBef>
              <a:spcAft>
                <a:spcPts val="0"/>
              </a:spcAft>
              <a:buClrTx/>
              <a:buSzTx/>
              <a:buFontTx/>
              <a:buNone/>
              <a:tabLst/>
              <a:defRPr/>
            </a:pPr>
            <a:r>
              <a:rPr lang="en-US" sz="1600" dirty="0">
                <a:solidFill>
                  <a:prstClr val="white"/>
                </a:solidFill>
                <a:latin typeface="Couture" panose="020B0604020202020204" charset="0"/>
              </a:rPr>
              <a:t>project</a:t>
            </a:r>
            <a:endParaRPr kumimoji="0" lang="en-US" sz="1600" b="0" i="0" u="none" strike="noStrike" kern="1200" cap="none" spc="0" normalizeH="0" baseline="0" noProof="0" dirty="0">
              <a:ln>
                <a:noFill/>
              </a:ln>
              <a:solidFill>
                <a:prstClr val="white"/>
              </a:solidFill>
              <a:effectLst/>
              <a:uLnTx/>
              <a:uFillTx/>
              <a:latin typeface="Couture" panose="020B0604020202020204" charset="0"/>
              <a:ea typeface="+mn-ea"/>
              <a:cs typeface="+mn-cs"/>
            </a:endParaRPr>
          </a:p>
        </p:txBody>
      </p:sp>
      <p:pic>
        <p:nvPicPr>
          <p:cNvPr id="4" name="Grafik 3">
            <a:extLst>
              <a:ext uri="{FF2B5EF4-FFF2-40B4-BE49-F238E27FC236}">
                <a16:creationId xmlns:a16="http://schemas.microsoft.com/office/drawing/2014/main" id="{9AD1C1AC-57E2-6672-C18A-831784D888B0}"/>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r="75170" b="-2356"/>
          <a:stretch/>
        </p:blipFill>
        <p:spPr>
          <a:xfrm>
            <a:off x="11318618" y="6212118"/>
            <a:ext cx="618129" cy="553303"/>
          </a:xfrm>
          <a:prstGeom prst="rect">
            <a:avLst/>
          </a:prstGeom>
        </p:spPr>
      </p:pic>
      <p:pic>
        <p:nvPicPr>
          <p:cNvPr id="12" name="Picture 83">
            <a:extLst>
              <a:ext uri="{FF2B5EF4-FFF2-40B4-BE49-F238E27FC236}">
                <a16:creationId xmlns:a16="http://schemas.microsoft.com/office/drawing/2014/main" id="{AE4AA8F6-265E-8D7C-9AB6-4FD637D8BE38}"/>
              </a:ext>
            </a:extLst>
          </p:cNvPr>
          <p:cNvPicPr>
            <a:picLocks noChangeAspect="1"/>
          </p:cNvPicPr>
          <p:nvPr/>
        </p:nvPicPr>
        <p:blipFill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l="31574" t="445" r="44612" b="-445"/>
          <a:stretch/>
        </p:blipFill>
        <p:spPr>
          <a:xfrm rot="4592357">
            <a:off x="39936" y="4289032"/>
            <a:ext cx="1310608" cy="2338937"/>
          </a:xfrm>
          <a:custGeom>
            <a:avLst/>
            <a:gdLst>
              <a:gd name="connsiteX0" fmla="*/ 712021 w 1042829"/>
              <a:gd name="connsiteY0" fmla="*/ 0 h 1861053"/>
              <a:gd name="connsiteX1" fmla="*/ 921710 w 1042829"/>
              <a:gd name="connsiteY1" fmla="*/ 1861053 h 1861053"/>
              <a:gd name="connsiteX2" fmla="*/ 127575 w 1042829"/>
              <a:gd name="connsiteY2" fmla="*/ 1583173 h 1861053"/>
              <a:gd name="connsiteX3" fmla="*/ 148438 w 1042829"/>
              <a:gd name="connsiteY3" fmla="*/ 1523527 h 1861053"/>
              <a:gd name="connsiteX4" fmla="*/ 51921 w 1042829"/>
              <a:gd name="connsiteY4" fmla="*/ 535255 h 1861053"/>
              <a:gd name="connsiteX5" fmla="*/ 0 w 1042829"/>
              <a:gd name="connsiteY5" fmla="*/ 447392 h 1861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2829" h="1861053">
                <a:moveTo>
                  <a:pt x="712021" y="0"/>
                </a:moveTo>
                <a:cubicBezTo>
                  <a:pt x="1061458" y="556127"/>
                  <a:pt x="1138637" y="1241112"/>
                  <a:pt x="921710" y="1861053"/>
                </a:cubicBezTo>
                <a:lnTo>
                  <a:pt x="127575" y="1583173"/>
                </a:lnTo>
                <a:lnTo>
                  <a:pt x="148438" y="1523527"/>
                </a:lnTo>
                <a:cubicBezTo>
                  <a:pt x="244955" y="1197434"/>
                  <a:pt x="212783" y="841358"/>
                  <a:pt x="51921" y="535255"/>
                </a:cubicBezTo>
                <a:lnTo>
                  <a:pt x="0" y="447392"/>
                </a:lnTo>
                <a:close/>
              </a:path>
            </a:pathLst>
          </a:custGeom>
          <a:scene3d>
            <a:camera prst="orthographicFront">
              <a:rot lat="0" lon="1080000" rev="0"/>
            </a:camera>
            <a:lightRig rig="threePt" dir="t"/>
          </a:scene3d>
        </p:spPr>
      </p:pic>
      <p:pic>
        <p:nvPicPr>
          <p:cNvPr id="13" name="Picture 81" descr="Renkli grafik verileri fotoğrafını kapatın">
            <a:extLst>
              <a:ext uri="{FF2B5EF4-FFF2-40B4-BE49-F238E27FC236}">
                <a16:creationId xmlns:a16="http://schemas.microsoft.com/office/drawing/2014/main" id="{012714F3-DEDA-0FD5-47EE-AD58C4B35986}"/>
              </a:ext>
            </a:extLst>
          </p:cNvPr>
          <p:cNvPicPr>
            <a:picLocks noChangeAspect="1"/>
          </p:cNvPicPr>
          <p:nvPr/>
        </p:nvPicPr>
        <p:blipFill>
          <a:blip r:embed="rId6">
            <a:extLst>
              <a:ext uri="{28A0092B-C50C-407E-A947-70E740481C1C}">
                <a14:useLocalDpi xmlns:a14="http://schemas.microsoft.com/office/drawing/2010/main" val="0"/>
              </a:ext>
            </a:extLst>
          </a:blip>
          <a:srcRect l="32699" r="32699"/>
          <a:stretch/>
        </p:blipFill>
        <p:spPr>
          <a:xfrm rot="7292740">
            <a:off x="-1857686" y="4120195"/>
            <a:ext cx="1221288" cy="2353676"/>
          </a:xfrm>
          <a:custGeom>
            <a:avLst/>
            <a:gdLst>
              <a:gd name="connsiteX0" fmla="*/ 758051 w 971758"/>
              <a:gd name="connsiteY0" fmla="*/ 0 h 1872780"/>
              <a:gd name="connsiteX1" fmla="*/ 758028 w 971758"/>
              <a:gd name="connsiteY1" fmla="*/ 1872780 h 1872780"/>
              <a:gd name="connsiteX2" fmla="*/ 0 w 971758"/>
              <a:gd name="connsiteY2" fmla="*/ 1507732 h 1872780"/>
              <a:gd name="connsiteX3" fmla="*/ 28082 w 971758"/>
              <a:gd name="connsiteY3" fmla="*/ 1449437 h 1872780"/>
              <a:gd name="connsiteX4" fmla="*/ 131666 w 971758"/>
              <a:gd name="connsiteY4" fmla="*/ 936366 h 1872780"/>
              <a:gd name="connsiteX5" fmla="*/ 28082 w 971758"/>
              <a:gd name="connsiteY5" fmla="*/ 423294 h 1872780"/>
              <a:gd name="connsiteX6" fmla="*/ 14 w 971758"/>
              <a:gd name="connsiteY6" fmla="*/ 365029 h 1872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71758" h="1872780">
                <a:moveTo>
                  <a:pt x="758051" y="0"/>
                </a:moveTo>
                <a:cubicBezTo>
                  <a:pt x="1043002" y="591745"/>
                  <a:pt x="1042994" y="1281042"/>
                  <a:pt x="758028" y="1872780"/>
                </a:cubicBezTo>
                <a:lnTo>
                  <a:pt x="0" y="1507732"/>
                </a:lnTo>
                <a:lnTo>
                  <a:pt x="28082" y="1449437"/>
                </a:lnTo>
                <a:cubicBezTo>
                  <a:pt x="94782" y="1291739"/>
                  <a:pt x="131666" y="1118360"/>
                  <a:pt x="131666" y="936366"/>
                </a:cubicBezTo>
                <a:cubicBezTo>
                  <a:pt x="131666" y="754371"/>
                  <a:pt x="94782" y="580992"/>
                  <a:pt x="28082" y="423294"/>
                </a:cubicBezTo>
                <a:lnTo>
                  <a:pt x="14" y="365029"/>
                </a:lnTo>
                <a:close/>
              </a:path>
            </a:pathLst>
          </a:custGeom>
          <a:solidFill>
            <a:srgbClr val="00235B"/>
          </a:solidFill>
        </p:spPr>
      </p:pic>
      <p:pic>
        <p:nvPicPr>
          <p:cNvPr id="14" name="Picture 79" descr="Formüller içeren arka plan">
            <a:extLst>
              <a:ext uri="{FF2B5EF4-FFF2-40B4-BE49-F238E27FC236}">
                <a16:creationId xmlns:a16="http://schemas.microsoft.com/office/drawing/2014/main" id="{E3AE82AF-D197-40FF-9015-A773EF793A09}"/>
              </a:ext>
            </a:extLst>
          </p:cNvPr>
          <p:cNvPicPr>
            <a:picLocks noChangeAspect="1"/>
          </p:cNvPicPr>
          <p:nvPr/>
        </p:nvPicPr>
        <p:blipFill rotWithShape="1">
          <a:blip r:embed="rId7">
            <a:extLst>
              <a:ext uri="{28A0092B-C50C-407E-A947-70E740481C1C}">
                <a14:useLocalDpi xmlns:a14="http://schemas.microsoft.com/office/drawing/2010/main" val="0"/>
              </a:ext>
            </a:extLst>
          </a:blip>
          <a:srcRect l="19487" t="-300" r="38757" b="940"/>
          <a:stretch/>
        </p:blipFill>
        <p:spPr>
          <a:xfrm rot="9992740">
            <a:off x="-2925297" y="2468679"/>
            <a:ext cx="1310608" cy="2338937"/>
          </a:xfrm>
          <a:custGeom>
            <a:avLst/>
            <a:gdLst>
              <a:gd name="connsiteX0" fmla="*/ 921710 w 1042829"/>
              <a:gd name="connsiteY0" fmla="*/ 0 h 1861053"/>
              <a:gd name="connsiteX1" fmla="*/ 712020 w 1042829"/>
              <a:gd name="connsiteY1" fmla="*/ 1861053 h 1861053"/>
              <a:gd name="connsiteX2" fmla="*/ 0 w 1042829"/>
              <a:gd name="connsiteY2" fmla="*/ 1413660 h 1861053"/>
              <a:gd name="connsiteX3" fmla="*/ 51921 w 1042829"/>
              <a:gd name="connsiteY3" fmla="*/ 1325797 h 1861053"/>
              <a:gd name="connsiteX4" fmla="*/ 148438 w 1042829"/>
              <a:gd name="connsiteY4" fmla="*/ 337525 h 1861053"/>
              <a:gd name="connsiteX5" fmla="*/ 127575 w 1042829"/>
              <a:gd name="connsiteY5" fmla="*/ 277879 h 1861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2829" h="1861053">
                <a:moveTo>
                  <a:pt x="921710" y="0"/>
                </a:moveTo>
                <a:cubicBezTo>
                  <a:pt x="1138637" y="619941"/>
                  <a:pt x="1061458" y="1304927"/>
                  <a:pt x="712020" y="1861053"/>
                </a:cubicBezTo>
                <a:lnTo>
                  <a:pt x="0" y="1413660"/>
                </a:lnTo>
                <a:lnTo>
                  <a:pt x="51921" y="1325797"/>
                </a:lnTo>
                <a:cubicBezTo>
                  <a:pt x="212783" y="1019695"/>
                  <a:pt x="244955" y="663618"/>
                  <a:pt x="148438" y="337525"/>
                </a:cubicBezTo>
                <a:lnTo>
                  <a:pt x="127575" y="277879"/>
                </a:lnTo>
                <a:close/>
              </a:path>
            </a:pathLst>
          </a:custGeom>
        </p:spPr>
      </p:pic>
      <p:pic>
        <p:nvPicPr>
          <p:cNvPr id="15" name="Picture 77">
            <a:extLst>
              <a:ext uri="{FF2B5EF4-FFF2-40B4-BE49-F238E27FC236}">
                <a16:creationId xmlns:a16="http://schemas.microsoft.com/office/drawing/2014/main" id="{5C96ACFD-7923-94F0-EED7-666B817CCD5F}"/>
              </a:ext>
            </a:extLst>
          </p:cNvPr>
          <p:cNvPicPr>
            <a:picLocks noChangeAspect="1"/>
          </p:cNvPicPr>
          <p:nvPr/>
        </p:nvPicPr>
        <p:blipFill rotWithShape="1">
          <a:blip r:embed="rId8">
            <a:extLst>
              <a:ext uri="{28A0092B-C50C-407E-A947-70E740481C1C}">
                <a14:useLocalDpi xmlns:a14="http://schemas.microsoft.com/office/drawing/2010/main" val="0"/>
              </a:ext>
            </a:extLst>
          </a:blip>
          <a:srcRect l="41703" t="-295" r="9051" b="7535"/>
          <a:stretch/>
        </p:blipFill>
        <p:spPr>
          <a:xfrm rot="13592740">
            <a:off x="-2262511" y="702390"/>
            <a:ext cx="1248697" cy="2352087"/>
          </a:xfrm>
          <a:custGeom>
            <a:avLst/>
            <a:gdLst>
              <a:gd name="connsiteX0" fmla="*/ 743464 w 993567"/>
              <a:gd name="connsiteY0" fmla="*/ 0 h 1871516"/>
              <a:gd name="connsiteX1" fmla="*/ 813491 w 993567"/>
              <a:gd name="connsiteY1" fmla="*/ 1871516 h 1871516"/>
              <a:gd name="connsiteX2" fmla="*/ 42757 w 993567"/>
              <a:gd name="connsiteY2" fmla="*/ 1535249 h 1871516"/>
              <a:gd name="connsiteX3" fmla="*/ 81857 w 993567"/>
              <a:gd name="connsiteY3" fmla="*/ 1437436 h 1871516"/>
              <a:gd name="connsiteX4" fmla="*/ 108559 w 993567"/>
              <a:gd name="connsiteY4" fmla="*/ 667309 h 1871516"/>
              <a:gd name="connsiteX5" fmla="*/ 13937 w 993567"/>
              <a:gd name="connsiteY5" fmla="*/ 417644 h 1871516"/>
              <a:gd name="connsiteX6" fmla="*/ 0 w 993567"/>
              <a:gd name="connsiteY6" fmla="*/ 392931 h 1871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3567" h="1871516">
                <a:moveTo>
                  <a:pt x="743464" y="0"/>
                </a:moveTo>
                <a:cubicBezTo>
                  <a:pt x="1050364" y="580685"/>
                  <a:pt x="1076138" y="1269521"/>
                  <a:pt x="813491" y="1871516"/>
                </a:cubicBezTo>
                <a:lnTo>
                  <a:pt x="42757" y="1535249"/>
                </a:lnTo>
                <a:lnTo>
                  <a:pt x="81857" y="1437436"/>
                </a:lnTo>
                <a:cubicBezTo>
                  <a:pt x="164692" y="1197445"/>
                  <a:pt x="179214" y="930999"/>
                  <a:pt x="108559" y="667309"/>
                </a:cubicBezTo>
                <a:cubicBezTo>
                  <a:pt x="85007" y="579413"/>
                  <a:pt x="53105" y="495983"/>
                  <a:pt x="13937" y="417644"/>
                </a:cubicBezTo>
                <a:lnTo>
                  <a:pt x="0" y="392931"/>
                </a:lnTo>
                <a:close/>
              </a:path>
            </a:pathLst>
          </a:custGeom>
        </p:spPr>
      </p:pic>
      <p:pic>
        <p:nvPicPr>
          <p:cNvPr id="16" name="Picture 75">
            <a:extLst>
              <a:ext uri="{FF2B5EF4-FFF2-40B4-BE49-F238E27FC236}">
                <a16:creationId xmlns:a16="http://schemas.microsoft.com/office/drawing/2014/main" id="{F1D355C0-AC7C-55C8-19A9-7BB2EA56239D}"/>
              </a:ext>
            </a:extLst>
          </p:cNvPr>
          <p:cNvPicPr>
            <a:picLocks noChangeAspect="1"/>
          </p:cNvPicPr>
          <p:nvPr/>
        </p:nvPicPr>
        <p:blipFill>
          <a:blip r:embed="rId9">
            <a:extLst>
              <a:ext uri="{28A0092B-C50C-407E-A947-70E740481C1C}">
                <a14:useLocalDpi xmlns:a14="http://schemas.microsoft.com/office/drawing/2010/main" val="0"/>
              </a:ext>
            </a:extLst>
          </a:blip>
          <a:srcRect t="4077" b="4077"/>
          <a:stretch/>
        </p:blipFill>
        <p:spPr>
          <a:xfrm rot="16292740">
            <a:off x="-483746" y="49636"/>
            <a:ext cx="1277760" cy="2347157"/>
          </a:xfrm>
          <a:custGeom>
            <a:avLst/>
            <a:gdLst>
              <a:gd name="connsiteX0" fmla="*/ 867499 w 1016692"/>
              <a:gd name="connsiteY0" fmla="*/ 0 h 1867593"/>
              <a:gd name="connsiteX1" fmla="*/ 727543 w 1016692"/>
              <a:gd name="connsiteY1" fmla="*/ 1867593 h 1867593"/>
              <a:gd name="connsiteX2" fmla="*/ 0 w 1016692"/>
              <a:gd name="connsiteY2" fmla="*/ 1447545 h 1867593"/>
              <a:gd name="connsiteX3" fmla="*/ 93154 w 1016692"/>
              <a:gd name="connsiteY3" fmla="*/ 326852 h 1867593"/>
              <a:gd name="connsiteX4" fmla="*/ 84732 w 1016692"/>
              <a:gd name="connsiteY4" fmla="*/ 307214 h 18675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6692" h="1867593">
                <a:moveTo>
                  <a:pt x="867499" y="0"/>
                </a:moveTo>
                <a:cubicBezTo>
                  <a:pt x="1107454" y="611396"/>
                  <a:pt x="1055942" y="1298788"/>
                  <a:pt x="727543" y="1867593"/>
                </a:cubicBezTo>
                <a:lnTo>
                  <a:pt x="0" y="1447545"/>
                </a:lnTo>
                <a:cubicBezTo>
                  <a:pt x="204744" y="1092919"/>
                  <a:pt x="225973" y="682699"/>
                  <a:pt x="93154" y="326852"/>
                </a:cubicBezTo>
                <a:lnTo>
                  <a:pt x="84732" y="307214"/>
                </a:lnTo>
                <a:close/>
              </a:path>
            </a:pathLst>
          </a:custGeom>
        </p:spPr>
      </p:pic>
      <p:pic>
        <p:nvPicPr>
          <p:cNvPr id="17" name="Picture 73" descr="Tam isabet etmiş bir ok">
            <a:extLst>
              <a:ext uri="{FF2B5EF4-FFF2-40B4-BE49-F238E27FC236}">
                <a16:creationId xmlns:a16="http://schemas.microsoft.com/office/drawing/2014/main" id="{3BE48DAD-2F52-2C84-42C9-45A81A04393F}"/>
              </a:ext>
            </a:extLst>
          </p:cNvPr>
          <p:cNvPicPr>
            <a:picLocks noChangeAspect="1"/>
          </p:cNvPicPr>
          <p:nvPr/>
        </p:nvPicPr>
        <p:blipFill rotWithShape="1">
          <a:blip r:embed="rId10">
            <a:extLst>
              <a:ext uri="{28A0092B-C50C-407E-A947-70E740481C1C}">
                <a14:useLocalDpi xmlns:a14="http://schemas.microsoft.com/office/drawing/2010/main" val="0"/>
              </a:ext>
            </a:extLst>
          </a:blip>
          <a:srcRect l="46294" t="857" r="17422" b="-857"/>
          <a:stretch/>
        </p:blipFill>
        <p:spPr>
          <a:xfrm rot="19892740">
            <a:off x="1298031" y="499286"/>
            <a:ext cx="1598032" cy="2935471"/>
          </a:xfrm>
          <a:custGeom>
            <a:avLst/>
            <a:gdLst>
              <a:gd name="connsiteX0" fmla="*/ 727543 w 1016692"/>
              <a:gd name="connsiteY0" fmla="*/ 0 h 1867592"/>
              <a:gd name="connsiteX1" fmla="*/ 867499 w 1016692"/>
              <a:gd name="connsiteY1" fmla="*/ 1867592 h 1867592"/>
              <a:gd name="connsiteX2" fmla="*/ 84732 w 1016692"/>
              <a:gd name="connsiteY2" fmla="*/ 1560379 h 1867592"/>
              <a:gd name="connsiteX3" fmla="*/ 93154 w 1016692"/>
              <a:gd name="connsiteY3" fmla="*/ 1540740 h 1867592"/>
              <a:gd name="connsiteX4" fmla="*/ 0 w 1016692"/>
              <a:gd name="connsiteY4" fmla="*/ 420047 h 18675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6692" h="1867592">
                <a:moveTo>
                  <a:pt x="727543" y="0"/>
                </a:moveTo>
                <a:cubicBezTo>
                  <a:pt x="1055942" y="568804"/>
                  <a:pt x="1107455" y="1256196"/>
                  <a:pt x="867499" y="1867592"/>
                </a:cubicBezTo>
                <a:lnTo>
                  <a:pt x="84732" y="1560379"/>
                </a:lnTo>
                <a:lnTo>
                  <a:pt x="93154" y="1540740"/>
                </a:lnTo>
                <a:cubicBezTo>
                  <a:pt x="225973" y="1184894"/>
                  <a:pt x="204744" y="774674"/>
                  <a:pt x="0" y="420047"/>
                </a:cubicBezTo>
                <a:close/>
              </a:path>
            </a:pathLst>
          </a:custGeom>
        </p:spPr>
      </p:pic>
      <p:pic>
        <p:nvPicPr>
          <p:cNvPr id="21" name="Picture 70">
            <a:extLst>
              <a:ext uri="{FF2B5EF4-FFF2-40B4-BE49-F238E27FC236}">
                <a16:creationId xmlns:a16="http://schemas.microsoft.com/office/drawing/2014/main" id="{B41E8DE6-95DD-C3AE-649B-2E012DF167CA}"/>
              </a:ext>
            </a:extLst>
          </p:cNvPr>
          <p:cNvPicPr>
            <a:picLocks noChangeAspect="1"/>
          </p:cNvPicPr>
          <p:nvPr/>
        </p:nvPicPr>
        <p:blipFill>
          <a:blip r:embed="rId11">
            <a:extLst>
              <a:ext uri="{28A0092B-C50C-407E-A947-70E740481C1C}">
                <a14:useLocalDpi xmlns:a14="http://schemas.microsoft.com/office/drawing/2010/main" val="0"/>
              </a:ext>
            </a:extLst>
          </a:blip>
          <a:srcRect l="3653" r="3653"/>
          <a:stretch/>
        </p:blipFill>
        <p:spPr>
          <a:xfrm rot="1900255">
            <a:off x="1303900" y="2877475"/>
            <a:ext cx="1418042" cy="2294720"/>
          </a:xfrm>
          <a:custGeom>
            <a:avLst/>
            <a:gdLst>
              <a:gd name="connsiteX0" fmla="*/ 657439 w 1128312"/>
              <a:gd name="connsiteY0" fmla="*/ 0 h 1825870"/>
              <a:gd name="connsiteX1" fmla="*/ 1074182 w 1128312"/>
              <a:gd name="connsiteY1" fmla="*/ 1825870 h 1825870"/>
              <a:gd name="connsiteX2" fmla="*/ 254353 w 1128312"/>
              <a:gd name="connsiteY2" fmla="*/ 1638750 h 1825870"/>
              <a:gd name="connsiteX3" fmla="*/ 261419 w 1128312"/>
              <a:gd name="connsiteY3" fmla="*/ 1611270 h 1825870"/>
              <a:gd name="connsiteX4" fmla="*/ 288198 w 1128312"/>
              <a:gd name="connsiteY4" fmla="*/ 1345623 h 1825870"/>
              <a:gd name="connsiteX5" fmla="*/ 63084 w 1128312"/>
              <a:gd name="connsiteY5" fmla="*/ 608649 h 1825870"/>
              <a:gd name="connsiteX6" fmla="*/ 0 w 1128312"/>
              <a:gd name="connsiteY6" fmla="*/ 524288 h 1825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8312" h="1825870">
                <a:moveTo>
                  <a:pt x="657439" y="0"/>
                </a:moveTo>
                <a:cubicBezTo>
                  <a:pt x="1066946" y="513505"/>
                  <a:pt x="1220333" y="1185541"/>
                  <a:pt x="1074182" y="1825870"/>
                </a:cubicBezTo>
                <a:lnTo>
                  <a:pt x="254353" y="1638750"/>
                </a:lnTo>
                <a:lnTo>
                  <a:pt x="261419" y="1611270"/>
                </a:lnTo>
                <a:cubicBezTo>
                  <a:pt x="278978" y="1525464"/>
                  <a:pt x="288198" y="1436620"/>
                  <a:pt x="288198" y="1345623"/>
                </a:cubicBezTo>
                <a:cubicBezTo>
                  <a:pt x="288198" y="1072631"/>
                  <a:pt x="205209" y="819023"/>
                  <a:pt x="63084" y="608649"/>
                </a:cubicBezTo>
                <a:lnTo>
                  <a:pt x="0" y="524288"/>
                </a:lnTo>
                <a:close/>
              </a:path>
            </a:pathLst>
          </a:custGeom>
          <a:ln>
            <a:solidFill>
              <a:schemeClr val="accent1"/>
            </a:solidFill>
          </a:ln>
        </p:spPr>
      </p:pic>
    </p:spTree>
    <p:extLst>
      <p:ext uri="{BB962C8B-B14F-4D97-AF65-F5344CB8AC3E}">
        <p14:creationId xmlns:p14="http://schemas.microsoft.com/office/powerpoint/2010/main" val="732995623"/>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4.16667E-6 1.85185E-6 L -0.73477 0.00116 " pathEditMode="relative" rAng="0" ptsTypes="AA">
                                      <p:cBhvr>
                                        <p:cTn id="6" dur="2000" fill="hold"/>
                                        <p:tgtEl>
                                          <p:spTgt spid="18"/>
                                        </p:tgtEl>
                                        <p:attrNameLst>
                                          <p:attrName>ppt_x</p:attrName>
                                          <p:attrName>ppt_y</p:attrName>
                                        </p:attrNameLst>
                                      </p:cBhvr>
                                      <p:rCtr x="-36745" y="4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235B"/>
        </a:solidFill>
        <a:effectLst/>
      </p:bgPr>
    </p:bg>
    <p:spTree>
      <p:nvGrpSpPr>
        <p:cNvPr id="1" name=""/>
        <p:cNvGrpSpPr/>
        <p:nvPr/>
      </p:nvGrpSpPr>
      <p:grpSpPr>
        <a:xfrm>
          <a:off x="0" y="0"/>
          <a:ext cx="0" cy="0"/>
          <a:chOff x="0" y="0"/>
          <a:chExt cx="0" cy="0"/>
        </a:xfrm>
      </p:grpSpPr>
      <p:grpSp>
        <p:nvGrpSpPr>
          <p:cNvPr id="17" name="Grup 16">
            <a:extLst>
              <a:ext uri="{FF2B5EF4-FFF2-40B4-BE49-F238E27FC236}">
                <a16:creationId xmlns:a16="http://schemas.microsoft.com/office/drawing/2014/main" id="{B961C7DB-9C12-C30F-3934-4A78E0DCABE9}"/>
              </a:ext>
            </a:extLst>
          </p:cNvPr>
          <p:cNvGrpSpPr/>
          <p:nvPr/>
        </p:nvGrpSpPr>
        <p:grpSpPr>
          <a:xfrm>
            <a:off x="13230492" y="17944"/>
            <a:ext cx="3988592" cy="882191"/>
            <a:chOff x="13230492" y="17944"/>
            <a:chExt cx="3988592" cy="882191"/>
          </a:xfrm>
        </p:grpSpPr>
        <p:sp>
          <p:nvSpPr>
            <p:cNvPr id="18" name="TextBox 1">
              <a:extLst>
                <a:ext uri="{FF2B5EF4-FFF2-40B4-BE49-F238E27FC236}">
                  <a16:creationId xmlns:a16="http://schemas.microsoft.com/office/drawing/2014/main" id="{95E79C6A-9837-1C38-882D-A727441CAF01}"/>
                </a:ext>
              </a:extLst>
            </p:cNvPr>
            <p:cNvSpPr txBox="1"/>
            <p:nvPr/>
          </p:nvSpPr>
          <p:spPr>
            <a:xfrm>
              <a:off x="13230492" y="17944"/>
              <a:ext cx="3066865" cy="830997"/>
            </a:xfrm>
            <a:prstGeom prst="rect">
              <a:avLst/>
            </a:prstGeom>
            <a:noFill/>
          </p:spPr>
          <p:txBody>
            <a:bodyPr wrap="none" rtlCol="0">
              <a:spAutoFit/>
            </a:bodyPr>
            <a:lstStyle/>
            <a:p>
              <a:r>
                <a:rPr lang="en-US" sz="4800" dirty="0">
                  <a:solidFill>
                    <a:schemeClr val="bg1"/>
                  </a:solidFill>
                  <a:latin typeface="Couture" panose="020B0804020202020204" pitchFamily="34" charset="0"/>
                </a:rPr>
                <a:t>results</a:t>
              </a:r>
            </a:p>
          </p:txBody>
        </p:sp>
        <p:cxnSp>
          <p:nvCxnSpPr>
            <p:cNvPr id="19" name="Düz Bağlayıcı 18">
              <a:extLst>
                <a:ext uri="{FF2B5EF4-FFF2-40B4-BE49-F238E27FC236}">
                  <a16:creationId xmlns:a16="http://schemas.microsoft.com/office/drawing/2014/main" id="{1D992341-7AB6-984E-5A12-DF65078ABADA}"/>
                </a:ext>
              </a:extLst>
            </p:cNvPr>
            <p:cNvCxnSpPr>
              <a:cxnSpLocks/>
            </p:cNvCxnSpPr>
            <p:nvPr/>
          </p:nvCxnSpPr>
          <p:spPr>
            <a:xfrm>
              <a:off x="13276636" y="900135"/>
              <a:ext cx="3942448" cy="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3" name="Metin kutusu 2">
            <a:extLst>
              <a:ext uri="{FF2B5EF4-FFF2-40B4-BE49-F238E27FC236}">
                <a16:creationId xmlns:a16="http://schemas.microsoft.com/office/drawing/2014/main" id="{A59A5B87-AEA9-81DB-59D9-B02E8BA89C0E}"/>
              </a:ext>
            </a:extLst>
          </p:cNvPr>
          <p:cNvSpPr txBox="1"/>
          <p:nvPr/>
        </p:nvSpPr>
        <p:spPr>
          <a:xfrm>
            <a:off x="-14372" y="2510624"/>
            <a:ext cx="1897753" cy="1871731"/>
          </a:xfrm>
          <a:prstGeom prst="rect">
            <a:avLst/>
          </a:prstGeom>
          <a:noFill/>
        </p:spPr>
        <p:txBody>
          <a:bodyPr wrap="square" rtlCol="0">
            <a:spAutoFit/>
          </a:bodyPr>
          <a:lstStyle/>
          <a:p>
            <a:pPr marL="0" marR="0" lvl="0" indent="0" defTabSz="914400" rtl="0" eaLnBrk="1" fontAlgn="auto" latinLnBrk="0" hangingPunct="1">
              <a:lnSpc>
                <a:spcPct val="150000"/>
              </a:lnSpc>
              <a:spcBef>
                <a:spcPts val="0"/>
              </a:spcBef>
              <a:spcAft>
                <a:spcPts val="0"/>
              </a:spcAft>
              <a:buClrTx/>
              <a:buSzTx/>
              <a:buFontTx/>
              <a:buNone/>
              <a:tabLst/>
              <a:defRPr/>
            </a:pPr>
            <a:r>
              <a:rPr lang="en-US" sz="1600" dirty="0">
                <a:solidFill>
                  <a:prstClr val="white"/>
                </a:solidFill>
                <a:latin typeface="Couture" panose="020B0604020202020204" charset="0"/>
              </a:rPr>
              <a:t>Microsoft</a:t>
            </a:r>
          </a:p>
          <a:p>
            <a:pPr marL="0" marR="0" lvl="0" indent="0" defTabSz="914400" rtl="0" eaLnBrk="1" fontAlgn="auto" latinLnBrk="0" hangingPunct="1">
              <a:lnSpc>
                <a:spcPct val="15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Couture" panose="020B0604020202020204" charset="0"/>
                <a:ea typeface="+mn-ea"/>
                <a:cs typeface="+mn-cs"/>
              </a:rPr>
              <a:t>Azure </a:t>
            </a:r>
          </a:p>
          <a:p>
            <a:pPr marL="0" marR="0" lvl="0" indent="0" defTabSz="914400" rtl="0" eaLnBrk="1" fontAlgn="auto" latinLnBrk="0" hangingPunct="1">
              <a:lnSpc>
                <a:spcPct val="150000"/>
              </a:lnSpc>
              <a:spcBef>
                <a:spcPts val="0"/>
              </a:spcBef>
              <a:spcAft>
                <a:spcPts val="0"/>
              </a:spcAft>
              <a:buClrTx/>
              <a:buSzTx/>
              <a:buFontTx/>
              <a:buNone/>
              <a:tabLst/>
              <a:defRPr/>
            </a:pPr>
            <a:r>
              <a:rPr lang="en-US" sz="1600" dirty="0">
                <a:solidFill>
                  <a:prstClr val="white"/>
                </a:solidFill>
                <a:latin typeface="Couture" panose="020B0604020202020204" charset="0"/>
              </a:rPr>
              <a:t>Data</a:t>
            </a:r>
          </a:p>
          <a:p>
            <a:pPr marL="0" marR="0" lvl="0" indent="0" defTabSz="914400" rtl="0" eaLnBrk="1" fontAlgn="auto" latinLnBrk="0" hangingPunct="1">
              <a:lnSpc>
                <a:spcPct val="15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Couture" panose="020B0604020202020204" charset="0"/>
                <a:ea typeface="+mn-ea"/>
                <a:cs typeface="+mn-cs"/>
              </a:rPr>
              <a:t>Engineering</a:t>
            </a:r>
          </a:p>
          <a:p>
            <a:pPr marL="0" marR="0" lvl="0" indent="0" defTabSz="914400" rtl="0" eaLnBrk="1" fontAlgn="auto" latinLnBrk="0" hangingPunct="1">
              <a:lnSpc>
                <a:spcPct val="150000"/>
              </a:lnSpc>
              <a:spcBef>
                <a:spcPts val="0"/>
              </a:spcBef>
              <a:spcAft>
                <a:spcPts val="0"/>
              </a:spcAft>
              <a:buClrTx/>
              <a:buSzTx/>
              <a:buFontTx/>
              <a:buNone/>
              <a:tabLst/>
              <a:defRPr/>
            </a:pPr>
            <a:r>
              <a:rPr lang="en-US" sz="1600" dirty="0">
                <a:solidFill>
                  <a:prstClr val="white"/>
                </a:solidFill>
                <a:latin typeface="Couture" panose="020B0604020202020204" charset="0"/>
              </a:rPr>
              <a:t>project</a:t>
            </a:r>
            <a:endParaRPr kumimoji="0" lang="en-US" sz="1600" b="0" i="0" u="none" strike="noStrike" kern="1200" cap="none" spc="0" normalizeH="0" baseline="0" noProof="0" dirty="0">
              <a:ln>
                <a:noFill/>
              </a:ln>
              <a:solidFill>
                <a:prstClr val="white"/>
              </a:solidFill>
              <a:effectLst/>
              <a:uLnTx/>
              <a:uFillTx/>
              <a:latin typeface="Couture" panose="020B0604020202020204" charset="0"/>
              <a:ea typeface="+mn-ea"/>
              <a:cs typeface="+mn-cs"/>
            </a:endParaRPr>
          </a:p>
        </p:txBody>
      </p:sp>
      <p:pic>
        <p:nvPicPr>
          <p:cNvPr id="4" name="Grafik 3">
            <a:extLst>
              <a:ext uri="{FF2B5EF4-FFF2-40B4-BE49-F238E27FC236}">
                <a16:creationId xmlns:a16="http://schemas.microsoft.com/office/drawing/2014/main" id="{678421F1-1A4D-C4DB-1149-0BB872E09477}"/>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r="75170" b="-2356"/>
          <a:stretch/>
        </p:blipFill>
        <p:spPr>
          <a:xfrm>
            <a:off x="11318618" y="6212118"/>
            <a:ext cx="618129" cy="553303"/>
          </a:xfrm>
          <a:prstGeom prst="rect">
            <a:avLst/>
          </a:prstGeom>
        </p:spPr>
      </p:pic>
      <p:pic>
        <p:nvPicPr>
          <p:cNvPr id="12" name="Picture 83">
            <a:extLst>
              <a:ext uri="{FF2B5EF4-FFF2-40B4-BE49-F238E27FC236}">
                <a16:creationId xmlns:a16="http://schemas.microsoft.com/office/drawing/2014/main" id="{2FE537E3-180B-F1E2-79E1-CA41C6B7A281}"/>
              </a:ext>
            </a:extLst>
          </p:cNvPr>
          <p:cNvPicPr>
            <a:picLocks noChangeAspect="1"/>
          </p:cNvPicPr>
          <p:nvPr/>
        </p:nvPicPr>
        <p:blipFill rotWithShape="1">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l="31574" t="445" r="44612" b="-445"/>
          <a:stretch/>
        </p:blipFill>
        <p:spPr>
          <a:xfrm rot="8152223">
            <a:off x="-2126507" y="4022229"/>
            <a:ext cx="1310608" cy="2338937"/>
          </a:xfrm>
          <a:custGeom>
            <a:avLst/>
            <a:gdLst>
              <a:gd name="connsiteX0" fmla="*/ 712021 w 1042829"/>
              <a:gd name="connsiteY0" fmla="*/ 0 h 1861053"/>
              <a:gd name="connsiteX1" fmla="*/ 921710 w 1042829"/>
              <a:gd name="connsiteY1" fmla="*/ 1861053 h 1861053"/>
              <a:gd name="connsiteX2" fmla="*/ 127575 w 1042829"/>
              <a:gd name="connsiteY2" fmla="*/ 1583173 h 1861053"/>
              <a:gd name="connsiteX3" fmla="*/ 148438 w 1042829"/>
              <a:gd name="connsiteY3" fmla="*/ 1523527 h 1861053"/>
              <a:gd name="connsiteX4" fmla="*/ 51921 w 1042829"/>
              <a:gd name="connsiteY4" fmla="*/ 535255 h 1861053"/>
              <a:gd name="connsiteX5" fmla="*/ 0 w 1042829"/>
              <a:gd name="connsiteY5" fmla="*/ 447392 h 1861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2829" h="1861053">
                <a:moveTo>
                  <a:pt x="712021" y="0"/>
                </a:moveTo>
                <a:cubicBezTo>
                  <a:pt x="1061458" y="556127"/>
                  <a:pt x="1138637" y="1241112"/>
                  <a:pt x="921710" y="1861053"/>
                </a:cubicBezTo>
                <a:lnTo>
                  <a:pt x="127575" y="1583173"/>
                </a:lnTo>
                <a:lnTo>
                  <a:pt x="148438" y="1523527"/>
                </a:lnTo>
                <a:cubicBezTo>
                  <a:pt x="244955" y="1197434"/>
                  <a:pt x="212783" y="841358"/>
                  <a:pt x="51921" y="535255"/>
                </a:cubicBezTo>
                <a:lnTo>
                  <a:pt x="0" y="447392"/>
                </a:lnTo>
                <a:close/>
              </a:path>
            </a:pathLst>
          </a:custGeom>
          <a:scene3d>
            <a:camera prst="orthographicFront">
              <a:rot lat="0" lon="1080000" rev="0"/>
            </a:camera>
            <a:lightRig rig="threePt" dir="t"/>
          </a:scene3d>
        </p:spPr>
      </p:pic>
      <p:pic>
        <p:nvPicPr>
          <p:cNvPr id="13" name="Picture 81" descr="Renkli grafik verileri fotoğrafını kapatın">
            <a:extLst>
              <a:ext uri="{FF2B5EF4-FFF2-40B4-BE49-F238E27FC236}">
                <a16:creationId xmlns:a16="http://schemas.microsoft.com/office/drawing/2014/main" id="{F106AF56-4131-B944-00AA-C2511E802DCE}"/>
              </a:ext>
            </a:extLst>
          </p:cNvPr>
          <p:cNvPicPr>
            <a:picLocks noChangeAspect="1"/>
          </p:cNvPicPr>
          <p:nvPr/>
        </p:nvPicPr>
        <p:blipFill>
          <a:blip r:embed="rId7">
            <a:extLst>
              <a:ext uri="{28A0092B-C50C-407E-A947-70E740481C1C}">
                <a14:useLocalDpi xmlns:a14="http://schemas.microsoft.com/office/drawing/2010/main" val="0"/>
              </a:ext>
            </a:extLst>
          </a:blip>
          <a:srcRect l="32699" r="32699"/>
          <a:stretch/>
        </p:blipFill>
        <p:spPr>
          <a:xfrm rot="10852606">
            <a:off x="-2933676" y="2261885"/>
            <a:ext cx="1221288" cy="2353676"/>
          </a:xfrm>
          <a:custGeom>
            <a:avLst/>
            <a:gdLst>
              <a:gd name="connsiteX0" fmla="*/ 758051 w 971758"/>
              <a:gd name="connsiteY0" fmla="*/ 0 h 1872780"/>
              <a:gd name="connsiteX1" fmla="*/ 758028 w 971758"/>
              <a:gd name="connsiteY1" fmla="*/ 1872780 h 1872780"/>
              <a:gd name="connsiteX2" fmla="*/ 0 w 971758"/>
              <a:gd name="connsiteY2" fmla="*/ 1507732 h 1872780"/>
              <a:gd name="connsiteX3" fmla="*/ 28082 w 971758"/>
              <a:gd name="connsiteY3" fmla="*/ 1449437 h 1872780"/>
              <a:gd name="connsiteX4" fmla="*/ 131666 w 971758"/>
              <a:gd name="connsiteY4" fmla="*/ 936366 h 1872780"/>
              <a:gd name="connsiteX5" fmla="*/ 28082 w 971758"/>
              <a:gd name="connsiteY5" fmla="*/ 423294 h 1872780"/>
              <a:gd name="connsiteX6" fmla="*/ 14 w 971758"/>
              <a:gd name="connsiteY6" fmla="*/ 365029 h 1872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71758" h="1872780">
                <a:moveTo>
                  <a:pt x="758051" y="0"/>
                </a:moveTo>
                <a:cubicBezTo>
                  <a:pt x="1043002" y="591745"/>
                  <a:pt x="1042994" y="1281042"/>
                  <a:pt x="758028" y="1872780"/>
                </a:cubicBezTo>
                <a:lnTo>
                  <a:pt x="0" y="1507732"/>
                </a:lnTo>
                <a:lnTo>
                  <a:pt x="28082" y="1449437"/>
                </a:lnTo>
                <a:cubicBezTo>
                  <a:pt x="94782" y="1291739"/>
                  <a:pt x="131666" y="1118360"/>
                  <a:pt x="131666" y="936366"/>
                </a:cubicBezTo>
                <a:cubicBezTo>
                  <a:pt x="131666" y="754371"/>
                  <a:pt x="94782" y="580992"/>
                  <a:pt x="28082" y="423294"/>
                </a:cubicBezTo>
                <a:lnTo>
                  <a:pt x="14" y="365029"/>
                </a:lnTo>
                <a:close/>
              </a:path>
            </a:pathLst>
          </a:custGeom>
          <a:solidFill>
            <a:srgbClr val="00235B"/>
          </a:solidFill>
        </p:spPr>
      </p:pic>
      <p:pic>
        <p:nvPicPr>
          <p:cNvPr id="14" name="Picture 79" descr="Formüller içeren arka plan">
            <a:extLst>
              <a:ext uri="{FF2B5EF4-FFF2-40B4-BE49-F238E27FC236}">
                <a16:creationId xmlns:a16="http://schemas.microsoft.com/office/drawing/2014/main" id="{049C62DB-D531-4F53-4A4F-ACCA29896F6C}"/>
              </a:ext>
            </a:extLst>
          </p:cNvPr>
          <p:cNvPicPr>
            <a:picLocks noChangeAspect="1"/>
          </p:cNvPicPr>
          <p:nvPr/>
        </p:nvPicPr>
        <p:blipFill rotWithShape="1">
          <a:blip r:embed="rId8">
            <a:extLst>
              <a:ext uri="{28A0092B-C50C-407E-A947-70E740481C1C}">
                <a14:useLocalDpi xmlns:a14="http://schemas.microsoft.com/office/drawing/2010/main" val="0"/>
              </a:ext>
            </a:extLst>
          </a:blip>
          <a:srcRect l="19487" t="-300" r="38757" b="940"/>
          <a:stretch/>
        </p:blipFill>
        <p:spPr>
          <a:xfrm rot="13552606">
            <a:off x="-2073263" y="543227"/>
            <a:ext cx="1310608" cy="2338937"/>
          </a:xfrm>
          <a:custGeom>
            <a:avLst/>
            <a:gdLst>
              <a:gd name="connsiteX0" fmla="*/ 921710 w 1042829"/>
              <a:gd name="connsiteY0" fmla="*/ 0 h 1861053"/>
              <a:gd name="connsiteX1" fmla="*/ 712020 w 1042829"/>
              <a:gd name="connsiteY1" fmla="*/ 1861053 h 1861053"/>
              <a:gd name="connsiteX2" fmla="*/ 0 w 1042829"/>
              <a:gd name="connsiteY2" fmla="*/ 1413660 h 1861053"/>
              <a:gd name="connsiteX3" fmla="*/ 51921 w 1042829"/>
              <a:gd name="connsiteY3" fmla="*/ 1325797 h 1861053"/>
              <a:gd name="connsiteX4" fmla="*/ 148438 w 1042829"/>
              <a:gd name="connsiteY4" fmla="*/ 337525 h 1861053"/>
              <a:gd name="connsiteX5" fmla="*/ 127575 w 1042829"/>
              <a:gd name="connsiteY5" fmla="*/ 277879 h 1861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2829" h="1861053">
                <a:moveTo>
                  <a:pt x="921710" y="0"/>
                </a:moveTo>
                <a:cubicBezTo>
                  <a:pt x="1138637" y="619941"/>
                  <a:pt x="1061458" y="1304927"/>
                  <a:pt x="712020" y="1861053"/>
                </a:cubicBezTo>
                <a:lnTo>
                  <a:pt x="0" y="1413660"/>
                </a:lnTo>
                <a:lnTo>
                  <a:pt x="51921" y="1325797"/>
                </a:lnTo>
                <a:cubicBezTo>
                  <a:pt x="212783" y="1019695"/>
                  <a:pt x="244955" y="663618"/>
                  <a:pt x="148438" y="337525"/>
                </a:cubicBezTo>
                <a:lnTo>
                  <a:pt x="127575" y="277879"/>
                </a:lnTo>
                <a:close/>
              </a:path>
            </a:pathLst>
          </a:custGeom>
        </p:spPr>
      </p:pic>
      <p:pic>
        <p:nvPicPr>
          <p:cNvPr id="15" name="Picture 77">
            <a:extLst>
              <a:ext uri="{FF2B5EF4-FFF2-40B4-BE49-F238E27FC236}">
                <a16:creationId xmlns:a16="http://schemas.microsoft.com/office/drawing/2014/main" id="{451056B0-5382-4B3A-517B-743213AA52E9}"/>
              </a:ext>
            </a:extLst>
          </p:cNvPr>
          <p:cNvPicPr>
            <a:picLocks noChangeAspect="1"/>
          </p:cNvPicPr>
          <p:nvPr/>
        </p:nvPicPr>
        <p:blipFill rotWithShape="1">
          <a:blip r:embed="rId9">
            <a:extLst>
              <a:ext uri="{28A0092B-C50C-407E-A947-70E740481C1C}">
                <a14:useLocalDpi xmlns:a14="http://schemas.microsoft.com/office/drawing/2010/main" val="0"/>
              </a:ext>
            </a:extLst>
          </a:blip>
          <a:srcRect l="41703" t="-295" r="9051" b="7535"/>
          <a:stretch/>
        </p:blipFill>
        <p:spPr>
          <a:xfrm rot="17152606">
            <a:off x="-206444" y="182520"/>
            <a:ext cx="1248697" cy="2352087"/>
          </a:xfrm>
          <a:custGeom>
            <a:avLst/>
            <a:gdLst>
              <a:gd name="connsiteX0" fmla="*/ 743464 w 993567"/>
              <a:gd name="connsiteY0" fmla="*/ 0 h 1871516"/>
              <a:gd name="connsiteX1" fmla="*/ 813491 w 993567"/>
              <a:gd name="connsiteY1" fmla="*/ 1871516 h 1871516"/>
              <a:gd name="connsiteX2" fmla="*/ 42757 w 993567"/>
              <a:gd name="connsiteY2" fmla="*/ 1535249 h 1871516"/>
              <a:gd name="connsiteX3" fmla="*/ 81857 w 993567"/>
              <a:gd name="connsiteY3" fmla="*/ 1437436 h 1871516"/>
              <a:gd name="connsiteX4" fmla="*/ 108559 w 993567"/>
              <a:gd name="connsiteY4" fmla="*/ 667309 h 1871516"/>
              <a:gd name="connsiteX5" fmla="*/ 13937 w 993567"/>
              <a:gd name="connsiteY5" fmla="*/ 417644 h 1871516"/>
              <a:gd name="connsiteX6" fmla="*/ 0 w 993567"/>
              <a:gd name="connsiteY6" fmla="*/ 392931 h 1871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3567" h="1871516">
                <a:moveTo>
                  <a:pt x="743464" y="0"/>
                </a:moveTo>
                <a:cubicBezTo>
                  <a:pt x="1050364" y="580685"/>
                  <a:pt x="1076138" y="1269521"/>
                  <a:pt x="813491" y="1871516"/>
                </a:cubicBezTo>
                <a:lnTo>
                  <a:pt x="42757" y="1535249"/>
                </a:lnTo>
                <a:lnTo>
                  <a:pt x="81857" y="1437436"/>
                </a:lnTo>
                <a:cubicBezTo>
                  <a:pt x="164692" y="1197445"/>
                  <a:pt x="179214" y="930999"/>
                  <a:pt x="108559" y="667309"/>
                </a:cubicBezTo>
                <a:cubicBezTo>
                  <a:pt x="85007" y="579413"/>
                  <a:pt x="53105" y="495983"/>
                  <a:pt x="13937" y="417644"/>
                </a:cubicBezTo>
                <a:lnTo>
                  <a:pt x="0" y="392931"/>
                </a:lnTo>
                <a:close/>
              </a:path>
            </a:pathLst>
          </a:custGeom>
        </p:spPr>
      </p:pic>
      <p:pic>
        <p:nvPicPr>
          <p:cNvPr id="16" name="Picture 75">
            <a:extLst>
              <a:ext uri="{FF2B5EF4-FFF2-40B4-BE49-F238E27FC236}">
                <a16:creationId xmlns:a16="http://schemas.microsoft.com/office/drawing/2014/main" id="{A52FAA4F-2F48-C4C3-A232-57C965B9B02C}"/>
              </a:ext>
            </a:extLst>
          </p:cNvPr>
          <p:cNvPicPr>
            <a:picLocks noChangeAspect="1"/>
          </p:cNvPicPr>
          <p:nvPr/>
        </p:nvPicPr>
        <p:blipFill>
          <a:blip r:embed="rId10">
            <a:extLst>
              <a:ext uri="{28A0092B-C50C-407E-A947-70E740481C1C}">
                <a14:useLocalDpi xmlns:a14="http://schemas.microsoft.com/office/drawing/2010/main" val="0"/>
              </a:ext>
            </a:extLst>
          </a:blip>
          <a:srcRect t="4077" b="4077"/>
          <a:stretch/>
        </p:blipFill>
        <p:spPr>
          <a:xfrm rot="19852606">
            <a:off x="1661318" y="712250"/>
            <a:ext cx="1737883" cy="3192371"/>
          </a:xfrm>
          <a:custGeom>
            <a:avLst/>
            <a:gdLst>
              <a:gd name="connsiteX0" fmla="*/ 867499 w 1016692"/>
              <a:gd name="connsiteY0" fmla="*/ 0 h 1867593"/>
              <a:gd name="connsiteX1" fmla="*/ 727543 w 1016692"/>
              <a:gd name="connsiteY1" fmla="*/ 1867593 h 1867593"/>
              <a:gd name="connsiteX2" fmla="*/ 0 w 1016692"/>
              <a:gd name="connsiteY2" fmla="*/ 1447545 h 1867593"/>
              <a:gd name="connsiteX3" fmla="*/ 93154 w 1016692"/>
              <a:gd name="connsiteY3" fmla="*/ 326852 h 1867593"/>
              <a:gd name="connsiteX4" fmla="*/ 84732 w 1016692"/>
              <a:gd name="connsiteY4" fmla="*/ 307214 h 18675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6692" h="1867593">
                <a:moveTo>
                  <a:pt x="867499" y="0"/>
                </a:moveTo>
                <a:cubicBezTo>
                  <a:pt x="1107454" y="611396"/>
                  <a:pt x="1055942" y="1298788"/>
                  <a:pt x="727543" y="1867593"/>
                </a:cubicBezTo>
                <a:lnTo>
                  <a:pt x="0" y="1447545"/>
                </a:lnTo>
                <a:cubicBezTo>
                  <a:pt x="204744" y="1092919"/>
                  <a:pt x="225973" y="682699"/>
                  <a:pt x="93154" y="326852"/>
                </a:cubicBezTo>
                <a:lnTo>
                  <a:pt x="84732" y="307214"/>
                </a:lnTo>
                <a:close/>
              </a:path>
            </a:pathLst>
          </a:custGeom>
        </p:spPr>
      </p:pic>
      <p:pic>
        <p:nvPicPr>
          <p:cNvPr id="20" name="Picture 73" descr="Tam isabet etmiş bir ok">
            <a:extLst>
              <a:ext uri="{FF2B5EF4-FFF2-40B4-BE49-F238E27FC236}">
                <a16:creationId xmlns:a16="http://schemas.microsoft.com/office/drawing/2014/main" id="{9E31E63A-D617-4DB9-3AEC-B79232DCD0D9}"/>
              </a:ext>
            </a:extLst>
          </p:cNvPr>
          <p:cNvPicPr>
            <a:picLocks noChangeAspect="1"/>
          </p:cNvPicPr>
          <p:nvPr/>
        </p:nvPicPr>
        <p:blipFill rotWithShape="1">
          <a:blip r:embed="rId11">
            <a:extLst>
              <a:ext uri="{28A0092B-C50C-407E-A947-70E740481C1C}">
                <a14:useLocalDpi xmlns:a14="http://schemas.microsoft.com/office/drawing/2010/main" val="0"/>
              </a:ext>
            </a:extLst>
          </a:blip>
          <a:srcRect l="46294" t="857" r="17422" b="-857"/>
          <a:stretch/>
        </p:blipFill>
        <p:spPr>
          <a:xfrm rot="1852606">
            <a:off x="1228658" y="3265815"/>
            <a:ext cx="1277760" cy="2347154"/>
          </a:xfrm>
          <a:custGeom>
            <a:avLst/>
            <a:gdLst>
              <a:gd name="connsiteX0" fmla="*/ 727543 w 1016692"/>
              <a:gd name="connsiteY0" fmla="*/ 0 h 1867592"/>
              <a:gd name="connsiteX1" fmla="*/ 867499 w 1016692"/>
              <a:gd name="connsiteY1" fmla="*/ 1867592 h 1867592"/>
              <a:gd name="connsiteX2" fmla="*/ 84732 w 1016692"/>
              <a:gd name="connsiteY2" fmla="*/ 1560379 h 1867592"/>
              <a:gd name="connsiteX3" fmla="*/ 93154 w 1016692"/>
              <a:gd name="connsiteY3" fmla="*/ 1540740 h 1867592"/>
              <a:gd name="connsiteX4" fmla="*/ 0 w 1016692"/>
              <a:gd name="connsiteY4" fmla="*/ 420047 h 18675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6692" h="1867592">
                <a:moveTo>
                  <a:pt x="727543" y="0"/>
                </a:moveTo>
                <a:cubicBezTo>
                  <a:pt x="1055942" y="568804"/>
                  <a:pt x="1107455" y="1256196"/>
                  <a:pt x="867499" y="1867592"/>
                </a:cubicBezTo>
                <a:lnTo>
                  <a:pt x="84732" y="1560379"/>
                </a:lnTo>
                <a:lnTo>
                  <a:pt x="93154" y="1540740"/>
                </a:lnTo>
                <a:cubicBezTo>
                  <a:pt x="225973" y="1184894"/>
                  <a:pt x="204744" y="774674"/>
                  <a:pt x="0" y="420047"/>
                </a:cubicBezTo>
                <a:close/>
              </a:path>
            </a:pathLst>
          </a:custGeom>
        </p:spPr>
      </p:pic>
      <p:pic>
        <p:nvPicPr>
          <p:cNvPr id="21" name="Picture 70">
            <a:extLst>
              <a:ext uri="{FF2B5EF4-FFF2-40B4-BE49-F238E27FC236}">
                <a16:creationId xmlns:a16="http://schemas.microsoft.com/office/drawing/2014/main" id="{83786DEE-2049-873E-E53E-7909CE6A9A68}"/>
              </a:ext>
            </a:extLst>
          </p:cNvPr>
          <p:cNvPicPr>
            <a:picLocks noChangeAspect="1"/>
          </p:cNvPicPr>
          <p:nvPr/>
        </p:nvPicPr>
        <p:blipFill>
          <a:blip r:embed="rId12">
            <a:extLst>
              <a:ext uri="{28A0092B-C50C-407E-A947-70E740481C1C}">
                <a14:useLocalDpi xmlns:a14="http://schemas.microsoft.com/office/drawing/2010/main" val="0"/>
              </a:ext>
            </a:extLst>
          </a:blip>
          <a:srcRect l="3653" r="3653"/>
          <a:stretch/>
        </p:blipFill>
        <p:spPr>
          <a:xfrm rot="5460121">
            <a:off x="-274969" y="4446435"/>
            <a:ext cx="1418042" cy="2294720"/>
          </a:xfrm>
          <a:custGeom>
            <a:avLst/>
            <a:gdLst>
              <a:gd name="connsiteX0" fmla="*/ 657439 w 1128312"/>
              <a:gd name="connsiteY0" fmla="*/ 0 h 1825870"/>
              <a:gd name="connsiteX1" fmla="*/ 1074182 w 1128312"/>
              <a:gd name="connsiteY1" fmla="*/ 1825870 h 1825870"/>
              <a:gd name="connsiteX2" fmla="*/ 254353 w 1128312"/>
              <a:gd name="connsiteY2" fmla="*/ 1638750 h 1825870"/>
              <a:gd name="connsiteX3" fmla="*/ 261419 w 1128312"/>
              <a:gd name="connsiteY3" fmla="*/ 1611270 h 1825870"/>
              <a:gd name="connsiteX4" fmla="*/ 288198 w 1128312"/>
              <a:gd name="connsiteY4" fmla="*/ 1345623 h 1825870"/>
              <a:gd name="connsiteX5" fmla="*/ 63084 w 1128312"/>
              <a:gd name="connsiteY5" fmla="*/ 608649 h 1825870"/>
              <a:gd name="connsiteX6" fmla="*/ 0 w 1128312"/>
              <a:gd name="connsiteY6" fmla="*/ 524288 h 1825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8312" h="1825870">
                <a:moveTo>
                  <a:pt x="657439" y="0"/>
                </a:moveTo>
                <a:cubicBezTo>
                  <a:pt x="1066946" y="513505"/>
                  <a:pt x="1220333" y="1185541"/>
                  <a:pt x="1074182" y="1825870"/>
                </a:cubicBezTo>
                <a:lnTo>
                  <a:pt x="254353" y="1638750"/>
                </a:lnTo>
                <a:lnTo>
                  <a:pt x="261419" y="1611270"/>
                </a:lnTo>
                <a:cubicBezTo>
                  <a:pt x="278978" y="1525464"/>
                  <a:pt x="288198" y="1436620"/>
                  <a:pt x="288198" y="1345623"/>
                </a:cubicBezTo>
                <a:cubicBezTo>
                  <a:pt x="288198" y="1072631"/>
                  <a:pt x="205209" y="819023"/>
                  <a:pt x="63084" y="608649"/>
                </a:cubicBezTo>
                <a:lnTo>
                  <a:pt x="0" y="524288"/>
                </a:lnTo>
                <a:close/>
              </a:path>
            </a:pathLst>
          </a:custGeom>
          <a:ln>
            <a:solidFill>
              <a:schemeClr val="accent1"/>
            </a:solidFill>
          </a:ln>
        </p:spPr>
      </p:pic>
    </p:spTree>
    <p:extLst>
      <p:ext uri="{BB962C8B-B14F-4D97-AF65-F5344CB8AC3E}">
        <p14:creationId xmlns:p14="http://schemas.microsoft.com/office/powerpoint/2010/main" val="2715811291"/>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2.08333E-6 1.85185E-6 L -0.73477 0.00116 " pathEditMode="relative" rAng="0" ptsTypes="AA">
                                      <p:cBhvr>
                                        <p:cTn id="6" dur="2000" fill="hold"/>
                                        <p:tgtEl>
                                          <p:spTgt spid="17"/>
                                        </p:tgtEl>
                                        <p:attrNameLst>
                                          <p:attrName>ppt_x</p:attrName>
                                          <p:attrName>ppt_y</p:attrName>
                                        </p:attrNameLst>
                                      </p:cBhvr>
                                      <p:rCtr x="-36745" y="4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eması">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330</Words>
  <Application>Microsoft Office PowerPoint</Application>
  <PresentationFormat>Geniş ekran</PresentationFormat>
  <Paragraphs>93</Paragraphs>
  <Slides>10</Slides>
  <Notes>5</Notes>
  <HiddenSlides>0</HiddenSlides>
  <MMClips>0</MMClips>
  <ScaleCrop>false</ScaleCrop>
  <HeadingPairs>
    <vt:vector size="6" baseType="variant">
      <vt:variant>
        <vt:lpstr>Kullanılan Yazı Tipleri</vt:lpstr>
      </vt:variant>
      <vt:variant>
        <vt:i4>5</vt:i4>
      </vt:variant>
      <vt:variant>
        <vt:lpstr>Tema</vt:lpstr>
      </vt:variant>
      <vt:variant>
        <vt:i4>1</vt:i4>
      </vt:variant>
      <vt:variant>
        <vt:lpstr>Slayt Başlıkları</vt:lpstr>
      </vt:variant>
      <vt:variant>
        <vt:i4>10</vt:i4>
      </vt:variant>
    </vt:vector>
  </HeadingPairs>
  <TitlesOfParts>
    <vt:vector size="16" baseType="lpstr">
      <vt:lpstr>Wingdings</vt:lpstr>
      <vt:lpstr>Arial</vt:lpstr>
      <vt:lpstr>Calibri</vt:lpstr>
      <vt:lpstr>Couture</vt:lpstr>
      <vt:lpstr>Calibri Light</vt:lpstr>
      <vt:lpstr>Office Theme</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belkacem belhadj chikh</dc:creator>
  <cp:lastModifiedBy>Sefa Şahan</cp:lastModifiedBy>
  <cp:revision>28</cp:revision>
  <dcterms:created xsi:type="dcterms:W3CDTF">2023-03-13T17:31:22Z</dcterms:created>
  <dcterms:modified xsi:type="dcterms:W3CDTF">2023-10-09T12:12:37Z</dcterms:modified>
</cp:coreProperties>
</file>